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a" ContentType="audio/x-ms-wma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473" r:id="rId3"/>
    <p:sldId id="482" r:id="rId4"/>
    <p:sldId id="492" r:id="rId5"/>
    <p:sldId id="493" r:id="rId6"/>
    <p:sldId id="481" r:id="rId7"/>
    <p:sldId id="434" r:id="rId8"/>
    <p:sldId id="494" r:id="rId9"/>
    <p:sldId id="484" r:id="rId10"/>
    <p:sldId id="485" r:id="rId11"/>
    <p:sldId id="497" r:id="rId12"/>
    <p:sldId id="486" r:id="rId13"/>
    <p:sldId id="487" r:id="rId14"/>
    <p:sldId id="488" r:id="rId15"/>
    <p:sldId id="490" r:id="rId16"/>
    <p:sldId id="491" r:id="rId17"/>
    <p:sldId id="432" r:id="rId18"/>
    <p:sldId id="480" r:id="rId19"/>
    <p:sldId id="354" r:id="rId20"/>
  </p:sldIdLst>
  <p:sldSz cx="14630400" cy="8229600"/>
  <p:notesSz cx="6858000" cy="9144000"/>
  <p:defaultTextStyle>
    <a:defPPr>
      <a:defRPr lang="en-US"/>
    </a:defPPr>
    <a:lvl1pPr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652463" indent="-195263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304925" indent="-390525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958975" indent="-587375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611438" indent="-782638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oom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7" autoAdjust="0"/>
    <p:restoredTop sz="94660"/>
  </p:normalViewPr>
  <p:slideViewPr>
    <p:cSldViewPr>
      <p:cViewPr varScale="1">
        <p:scale>
          <a:sx n="62" d="100"/>
          <a:sy n="62" d="100"/>
        </p:scale>
        <p:origin x="684" y="54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19T06:52:02.715" idx="1">
    <p:pos x="8160" y="872"/>
    <p:text>어휘 및 문법 숙제(워크북), 4/39, 40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738754-D2A6-488F-8F10-C90B7017531B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45EC2CB-A353-468F-BB17-8D24EA9416F0}">
      <dgm:prSet phldrT="[Text]" custT="1"/>
      <dgm:spPr/>
      <dgm:t>
        <a:bodyPr/>
        <a:lstStyle/>
        <a:p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1.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지난 수업 복습 </a:t>
          </a:r>
          <a:r>
            <a:rPr lang="en-US" sz="28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 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69DC3881-5C60-4C62-B18D-D4C024ADEEE2}" type="parTrans" cxnId="{B4806AC1-AA4F-4895-96B3-683E6040043D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0BB5042A-C9F1-4AB6-AFFA-DD9AAF6B8EA5}" type="sibTrans" cxnId="{B4806AC1-AA4F-4895-96B3-683E6040043D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0EBDF63F-23AD-4E8E-A60B-31601101F949}">
      <dgm:prSet phldrT="[Text]" custT="1"/>
      <dgm:spPr/>
      <dgm:t>
        <a:bodyPr/>
        <a:lstStyle/>
        <a:p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2.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수업 목표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569EC5CB-B38A-4526-BF20-54E499B34D44}" type="parTrans" cxnId="{B3808239-DC7F-44C5-9C1D-6C67E3281C2E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1536BEA6-6AF5-4925-BA39-4602EBBAE7E9}" type="sibTrans" cxnId="{B3808239-DC7F-44C5-9C1D-6C67E3281C2E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17A3C094-10B3-4FC4-9FA0-827903A99829}">
      <dgm:prSet phldrT="[Text]" custT="1"/>
      <dgm:spPr/>
      <dgm:t>
        <a:bodyPr/>
        <a:lstStyle/>
        <a:p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3.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듣기</a:t>
          </a:r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: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알아봅시다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877AF226-8330-43E9-8A69-FD30A9468F80}" type="parTrans" cxnId="{04CF6727-FBD7-4E57-9EFC-0DAE6B83F40D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9EDF101F-C19E-40D1-A4FC-6D040B578247}" type="sibTrans" cxnId="{04CF6727-FBD7-4E57-9EFC-0DAE6B83F40D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AA23210E-CF09-4BB0-9236-9749A7E96D19}">
      <dgm:prSet phldrT="[Text]" custT="1"/>
      <dgm:spPr/>
      <dgm:t>
        <a:bodyPr/>
        <a:lstStyle/>
        <a:p>
          <a:r>
            <a:rPr lang="en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4.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듣기</a:t>
          </a:r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: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이야기해봅시다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E0E1332C-3D65-4EE7-8CCE-9E536E6B8EF1}" type="parTrans" cxnId="{E183E981-D1C3-40AE-949E-F8FC303A3770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69F2F2D7-8A29-47B3-8A11-C3DDDFA7052A}" type="sibTrans" cxnId="{E183E981-D1C3-40AE-949E-F8FC303A3770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B5B0E27C-9D5A-4ED8-A6B7-3AC616FAD309}">
      <dgm:prSet phldrT="[Text]" custT="1"/>
      <dgm:spPr/>
      <dgm:t>
        <a:bodyPr/>
        <a:lstStyle/>
        <a:p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5.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문과 답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9963A8EF-B2B4-4B05-8F3B-FAE893486C1F}" type="parTrans" cxnId="{914E722D-B606-4205-8769-FAEF1B313F46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6E580C43-DBB8-4D31-8C56-FF68429E261F}" type="sibTrans" cxnId="{914E722D-B606-4205-8769-FAEF1B313F46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D26C2414-261A-473A-88A2-C288ACDD2E09}">
      <dgm:prSet phldrT="[Text]" custT="1"/>
      <dgm:spPr/>
      <dgm:t>
        <a:bodyPr/>
        <a:lstStyle/>
        <a:p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6.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숙제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909A442B-A938-4249-88D1-47E7BFEA2D03}" type="parTrans" cxnId="{58B2DE92-E0E1-4AC4-953C-937F843F3686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FD67CFBA-FF2D-4305-8EC8-F56D2F966CE9}" type="sibTrans" cxnId="{58B2DE92-E0E1-4AC4-953C-937F843F3686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E9C11512-4DD5-4AAF-99C6-9B1B94464878}" type="pres">
      <dgm:prSet presAssocID="{B5738754-D2A6-488F-8F10-C90B7017531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1202BB-FE26-42F8-8B9E-6AA9A765B157}" type="pres">
      <dgm:prSet presAssocID="{745EC2CB-A353-468F-BB17-8D24EA9416F0}" presName="parentLin" presStyleCnt="0"/>
      <dgm:spPr/>
    </dgm:pt>
    <dgm:pt modelId="{4DB8B523-7185-46FE-9727-4F9EDD17AFC2}" type="pres">
      <dgm:prSet presAssocID="{745EC2CB-A353-468F-BB17-8D24EA9416F0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8E372562-929A-40E3-BDB1-D7EAC7396C72}" type="pres">
      <dgm:prSet presAssocID="{745EC2CB-A353-468F-BB17-8D24EA9416F0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C4693C-A542-437D-95C5-55E9BFC060D9}" type="pres">
      <dgm:prSet presAssocID="{745EC2CB-A353-468F-BB17-8D24EA9416F0}" presName="negativeSpace" presStyleCnt="0"/>
      <dgm:spPr/>
    </dgm:pt>
    <dgm:pt modelId="{09C6C2C1-2912-4554-9DA3-17DE09ABFE7A}" type="pres">
      <dgm:prSet presAssocID="{745EC2CB-A353-468F-BB17-8D24EA9416F0}" presName="childText" presStyleLbl="conFgAcc1" presStyleIdx="0" presStyleCnt="6">
        <dgm:presLayoutVars>
          <dgm:bulletEnabled val="1"/>
        </dgm:presLayoutVars>
      </dgm:prSet>
      <dgm:spPr/>
    </dgm:pt>
    <dgm:pt modelId="{A8B95C91-6FC8-48EC-B54B-DC2922145C52}" type="pres">
      <dgm:prSet presAssocID="{0BB5042A-C9F1-4AB6-AFFA-DD9AAF6B8EA5}" presName="spaceBetweenRectangles" presStyleCnt="0"/>
      <dgm:spPr/>
    </dgm:pt>
    <dgm:pt modelId="{800AB875-5964-44AD-A835-6E403AB42899}" type="pres">
      <dgm:prSet presAssocID="{0EBDF63F-23AD-4E8E-A60B-31601101F949}" presName="parentLin" presStyleCnt="0"/>
      <dgm:spPr/>
    </dgm:pt>
    <dgm:pt modelId="{35836669-905C-48E4-8E78-51D03EFDAEAF}" type="pres">
      <dgm:prSet presAssocID="{0EBDF63F-23AD-4E8E-A60B-31601101F949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D047A474-FA89-4E48-9632-30BFCDDCEC2C}" type="pres">
      <dgm:prSet presAssocID="{0EBDF63F-23AD-4E8E-A60B-31601101F949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803A10-88C1-4264-8646-5AD3BA0DDD1F}" type="pres">
      <dgm:prSet presAssocID="{0EBDF63F-23AD-4E8E-A60B-31601101F949}" presName="negativeSpace" presStyleCnt="0"/>
      <dgm:spPr/>
    </dgm:pt>
    <dgm:pt modelId="{41B524F0-8FE1-4DAA-B1FD-947191E7C5A1}" type="pres">
      <dgm:prSet presAssocID="{0EBDF63F-23AD-4E8E-A60B-31601101F949}" presName="childText" presStyleLbl="conFgAcc1" presStyleIdx="1" presStyleCnt="6">
        <dgm:presLayoutVars>
          <dgm:bulletEnabled val="1"/>
        </dgm:presLayoutVars>
      </dgm:prSet>
      <dgm:spPr/>
    </dgm:pt>
    <dgm:pt modelId="{C9799A73-274C-4540-AFC5-318DF50BDA41}" type="pres">
      <dgm:prSet presAssocID="{1536BEA6-6AF5-4925-BA39-4602EBBAE7E9}" presName="spaceBetweenRectangles" presStyleCnt="0"/>
      <dgm:spPr/>
    </dgm:pt>
    <dgm:pt modelId="{22B3CB50-7934-4B6E-9556-F40E88C75543}" type="pres">
      <dgm:prSet presAssocID="{17A3C094-10B3-4FC4-9FA0-827903A99829}" presName="parentLin" presStyleCnt="0"/>
      <dgm:spPr/>
    </dgm:pt>
    <dgm:pt modelId="{CE5C3A23-122E-4150-8D4F-9C577E979DE9}" type="pres">
      <dgm:prSet presAssocID="{17A3C094-10B3-4FC4-9FA0-827903A99829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64D6EBDB-D724-4811-BEBB-60A9179074E7}" type="pres">
      <dgm:prSet presAssocID="{17A3C094-10B3-4FC4-9FA0-827903A99829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AEC378-3D88-416B-866E-560B6426D65A}" type="pres">
      <dgm:prSet presAssocID="{17A3C094-10B3-4FC4-9FA0-827903A99829}" presName="negativeSpace" presStyleCnt="0"/>
      <dgm:spPr/>
    </dgm:pt>
    <dgm:pt modelId="{B65CC6F0-9EE5-4E9A-A664-A4F558192DA3}" type="pres">
      <dgm:prSet presAssocID="{17A3C094-10B3-4FC4-9FA0-827903A99829}" presName="childText" presStyleLbl="conFgAcc1" presStyleIdx="2" presStyleCnt="6">
        <dgm:presLayoutVars>
          <dgm:bulletEnabled val="1"/>
        </dgm:presLayoutVars>
      </dgm:prSet>
      <dgm:spPr/>
    </dgm:pt>
    <dgm:pt modelId="{D98AB7FB-28A0-4176-9B4C-14B891A73822}" type="pres">
      <dgm:prSet presAssocID="{9EDF101F-C19E-40D1-A4FC-6D040B578247}" presName="spaceBetweenRectangles" presStyleCnt="0"/>
      <dgm:spPr/>
    </dgm:pt>
    <dgm:pt modelId="{86A8721A-B9AF-4074-9139-9131E33EFBDB}" type="pres">
      <dgm:prSet presAssocID="{AA23210E-CF09-4BB0-9236-9749A7E96D19}" presName="parentLin" presStyleCnt="0"/>
      <dgm:spPr/>
    </dgm:pt>
    <dgm:pt modelId="{77A3542A-4590-442E-BFDE-35CAB8AE5615}" type="pres">
      <dgm:prSet presAssocID="{AA23210E-CF09-4BB0-9236-9749A7E96D19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DC019468-3544-45E3-B819-FD5F6502077C}" type="pres">
      <dgm:prSet presAssocID="{AA23210E-CF09-4BB0-9236-9749A7E96D19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B0216C-60AE-4E05-8AD4-8383AB279559}" type="pres">
      <dgm:prSet presAssocID="{AA23210E-CF09-4BB0-9236-9749A7E96D19}" presName="negativeSpace" presStyleCnt="0"/>
      <dgm:spPr/>
    </dgm:pt>
    <dgm:pt modelId="{0647E822-A674-4C6E-8810-6E7681A22E4B}" type="pres">
      <dgm:prSet presAssocID="{AA23210E-CF09-4BB0-9236-9749A7E96D19}" presName="childText" presStyleLbl="conFgAcc1" presStyleIdx="3" presStyleCnt="6">
        <dgm:presLayoutVars>
          <dgm:bulletEnabled val="1"/>
        </dgm:presLayoutVars>
      </dgm:prSet>
      <dgm:spPr/>
    </dgm:pt>
    <dgm:pt modelId="{4DB763EA-2AF0-49AD-BEDB-B77A1AA6A34B}" type="pres">
      <dgm:prSet presAssocID="{69F2F2D7-8A29-47B3-8A11-C3DDDFA7052A}" presName="spaceBetweenRectangles" presStyleCnt="0"/>
      <dgm:spPr/>
    </dgm:pt>
    <dgm:pt modelId="{9CCDD0E8-6C94-488C-A415-301B2F2B41A3}" type="pres">
      <dgm:prSet presAssocID="{B5B0E27C-9D5A-4ED8-A6B7-3AC616FAD309}" presName="parentLin" presStyleCnt="0"/>
      <dgm:spPr/>
    </dgm:pt>
    <dgm:pt modelId="{967A010F-E815-4B07-9ED8-A3EE40FEB2D8}" type="pres">
      <dgm:prSet presAssocID="{B5B0E27C-9D5A-4ED8-A6B7-3AC616FAD309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3122173F-4C1C-435A-AC1D-6FE3CB4824F9}" type="pres">
      <dgm:prSet presAssocID="{B5B0E27C-9D5A-4ED8-A6B7-3AC616FAD309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72063-F818-45F3-8CA4-6F49DCC9E426}" type="pres">
      <dgm:prSet presAssocID="{B5B0E27C-9D5A-4ED8-A6B7-3AC616FAD309}" presName="negativeSpace" presStyleCnt="0"/>
      <dgm:spPr/>
    </dgm:pt>
    <dgm:pt modelId="{68D885AE-B609-480F-B146-64C1361AED87}" type="pres">
      <dgm:prSet presAssocID="{B5B0E27C-9D5A-4ED8-A6B7-3AC616FAD309}" presName="childText" presStyleLbl="conFgAcc1" presStyleIdx="4" presStyleCnt="6">
        <dgm:presLayoutVars>
          <dgm:bulletEnabled val="1"/>
        </dgm:presLayoutVars>
      </dgm:prSet>
      <dgm:spPr/>
    </dgm:pt>
    <dgm:pt modelId="{C9225324-CE2E-4F2B-A822-CDFBCD77038E}" type="pres">
      <dgm:prSet presAssocID="{6E580C43-DBB8-4D31-8C56-FF68429E261F}" presName="spaceBetweenRectangles" presStyleCnt="0"/>
      <dgm:spPr/>
    </dgm:pt>
    <dgm:pt modelId="{6C1F931A-925C-4781-8E74-561E917B4DA6}" type="pres">
      <dgm:prSet presAssocID="{D26C2414-261A-473A-88A2-C288ACDD2E09}" presName="parentLin" presStyleCnt="0"/>
      <dgm:spPr/>
    </dgm:pt>
    <dgm:pt modelId="{3D799A7E-D186-400F-8CDF-79777F468A65}" type="pres">
      <dgm:prSet presAssocID="{D26C2414-261A-473A-88A2-C288ACDD2E09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6F76FB2A-9705-45F3-A6A6-E67928AE2AF2}" type="pres">
      <dgm:prSet presAssocID="{D26C2414-261A-473A-88A2-C288ACDD2E09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02B502-3D09-4CF6-ACD4-0ADB679B0589}" type="pres">
      <dgm:prSet presAssocID="{D26C2414-261A-473A-88A2-C288ACDD2E09}" presName="negativeSpace" presStyleCnt="0"/>
      <dgm:spPr/>
    </dgm:pt>
    <dgm:pt modelId="{E2A0A7EC-630E-40B4-8B90-2DA11E972DCA}" type="pres">
      <dgm:prSet presAssocID="{D26C2414-261A-473A-88A2-C288ACDD2E09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7223C3F3-904F-488C-9838-11147442FC6E}" type="presOf" srcId="{B5B0E27C-9D5A-4ED8-A6B7-3AC616FAD309}" destId="{3122173F-4C1C-435A-AC1D-6FE3CB4824F9}" srcOrd="1" destOrd="0" presId="urn:microsoft.com/office/officeart/2005/8/layout/list1"/>
    <dgm:cxn modelId="{7C64948E-D829-47CD-8BF5-4DCF6B04C1E4}" type="presOf" srcId="{745EC2CB-A353-468F-BB17-8D24EA9416F0}" destId="{8E372562-929A-40E3-BDB1-D7EAC7396C72}" srcOrd="1" destOrd="0" presId="urn:microsoft.com/office/officeart/2005/8/layout/list1"/>
    <dgm:cxn modelId="{B3808239-DC7F-44C5-9C1D-6C67E3281C2E}" srcId="{B5738754-D2A6-488F-8F10-C90B7017531B}" destId="{0EBDF63F-23AD-4E8E-A60B-31601101F949}" srcOrd="1" destOrd="0" parTransId="{569EC5CB-B38A-4526-BF20-54E499B34D44}" sibTransId="{1536BEA6-6AF5-4925-BA39-4602EBBAE7E9}"/>
    <dgm:cxn modelId="{E183E981-D1C3-40AE-949E-F8FC303A3770}" srcId="{B5738754-D2A6-488F-8F10-C90B7017531B}" destId="{AA23210E-CF09-4BB0-9236-9749A7E96D19}" srcOrd="3" destOrd="0" parTransId="{E0E1332C-3D65-4EE7-8CCE-9E536E6B8EF1}" sibTransId="{69F2F2D7-8A29-47B3-8A11-C3DDDFA7052A}"/>
    <dgm:cxn modelId="{9A9A4860-895B-431D-99F5-4B8553D87D42}" type="presOf" srcId="{B5738754-D2A6-488F-8F10-C90B7017531B}" destId="{E9C11512-4DD5-4AAF-99C6-9B1B94464878}" srcOrd="0" destOrd="0" presId="urn:microsoft.com/office/officeart/2005/8/layout/list1"/>
    <dgm:cxn modelId="{B4806AC1-AA4F-4895-96B3-683E6040043D}" srcId="{B5738754-D2A6-488F-8F10-C90B7017531B}" destId="{745EC2CB-A353-468F-BB17-8D24EA9416F0}" srcOrd="0" destOrd="0" parTransId="{69DC3881-5C60-4C62-B18D-D4C024ADEEE2}" sibTransId="{0BB5042A-C9F1-4AB6-AFFA-DD9AAF6B8EA5}"/>
    <dgm:cxn modelId="{914E722D-B606-4205-8769-FAEF1B313F46}" srcId="{B5738754-D2A6-488F-8F10-C90B7017531B}" destId="{B5B0E27C-9D5A-4ED8-A6B7-3AC616FAD309}" srcOrd="4" destOrd="0" parTransId="{9963A8EF-B2B4-4B05-8F3B-FAE893486C1F}" sibTransId="{6E580C43-DBB8-4D31-8C56-FF68429E261F}"/>
    <dgm:cxn modelId="{D54FAF0A-9D7E-494E-A00A-4E9DC99270A2}" type="presOf" srcId="{0EBDF63F-23AD-4E8E-A60B-31601101F949}" destId="{35836669-905C-48E4-8E78-51D03EFDAEAF}" srcOrd="0" destOrd="0" presId="urn:microsoft.com/office/officeart/2005/8/layout/list1"/>
    <dgm:cxn modelId="{5F5D8D2E-D120-4D6F-89EF-8F5415826635}" type="presOf" srcId="{745EC2CB-A353-468F-BB17-8D24EA9416F0}" destId="{4DB8B523-7185-46FE-9727-4F9EDD17AFC2}" srcOrd="0" destOrd="0" presId="urn:microsoft.com/office/officeart/2005/8/layout/list1"/>
    <dgm:cxn modelId="{7E3B68E6-5887-4B04-9274-08300EDDD6C7}" type="presOf" srcId="{B5B0E27C-9D5A-4ED8-A6B7-3AC616FAD309}" destId="{967A010F-E815-4B07-9ED8-A3EE40FEB2D8}" srcOrd="0" destOrd="0" presId="urn:microsoft.com/office/officeart/2005/8/layout/list1"/>
    <dgm:cxn modelId="{5518C4FB-3732-4571-99D8-41ED6784D7B5}" type="presOf" srcId="{D26C2414-261A-473A-88A2-C288ACDD2E09}" destId="{6F76FB2A-9705-45F3-A6A6-E67928AE2AF2}" srcOrd="1" destOrd="0" presId="urn:microsoft.com/office/officeart/2005/8/layout/list1"/>
    <dgm:cxn modelId="{F0FD3040-41E6-4A0F-8985-D0DE9887B6A7}" type="presOf" srcId="{0EBDF63F-23AD-4E8E-A60B-31601101F949}" destId="{D047A474-FA89-4E48-9632-30BFCDDCEC2C}" srcOrd="1" destOrd="0" presId="urn:microsoft.com/office/officeart/2005/8/layout/list1"/>
    <dgm:cxn modelId="{80472DD6-6690-4495-BC93-F21290F45B2D}" type="presOf" srcId="{17A3C094-10B3-4FC4-9FA0-827903A99829}" destId="{64D6EBDB-D724-4811-BEBB-60A9179074E7}" srcOrd="1" destOrd="0" presId="urn:microsoft.com/office/officeart/2005/8/layout/list1"/>
    <dgm:cxn modelId="{D2C436ED-5E41-4DF3-A685-9E3E37A0C9E4}" type="presOf" srcId="{D26C2414-261A-473A-88A2-C288ACDD2E09}" destId="{3D799A7E-D186-400F-8CDF-79777F468A65}" srcOrd="0" destOrd="0" presId="urn:microsoft.com/office/officeart/2005/8/layout/list1"/>
    <dgm:cxn modelId="{1AE1BEDA-611A-41C2-8B04-2C43260D9320}" type="presOf" srcId="{AA23210E-CF09-4BB0-9236-9749A7E96D19}" destId="{DC019468-3544-45E3-B819-FD5F6502077C}" srcOrd="1" destOrd="0" presId="urn:microsoft.com/office/officeart/2005/8/layout/list1"/>
    <dgm:cxn modelId="{58B2DE92-E0E1-4AC4-953C-937F843F3686}" srcId="{B5738754-D2A6-488F-8F10-C90B7017531B}" destId="{D26C2414-261A-473A-88A2-C288ACDD2E09}" srcOrd="5" destOrd="0" parTransId="{909A442B-A938-4249-88D1-47E7BFEA2D03}" sibTransId="{FD67CFBA-FF2D-4305-8EC8-F56D2F966CE9}"/>
    <dgm:cxn modelId="{04CF6727-FBD7-4E57-9EFC-0DAE6B83F40D}" srcId="{B5738754-D2A6-488F-8F10-C90B7017531B}" destId="{17A3C094-10B3-4FC4-9FA0-827903A99829}" srcOrd="2" destOrd="0" parTransId="{877AF226-8330-43E9-8A69-FD30A9468F80}" sibTransId="{9EDF101F-C19E-40D1-A4FC-6D040B578247}"/>
    <dgm:cxn modelId="{98E985AA-5B9B-4E35-888F-27A9FADEC891}" type="presOf" srcId="{17A3C094-10B3-4FC4-9FA0-827903A99829}" destId="{CE5C3A23-122E-4150-8D4F-9C577E979DE9}" srcOrd="0" destOrd="0" presId="urn:microsoft.com/office/officeart/2005/8/layout/list1"/>
    <dgm:cxn modelId="{D9CBAD5F-650C-47E1-9695-AAEB2535EF94}" type="presOf" srcId="{AA23210E-CF09-4BB0-9236-9749A7E96D19}" destId="{77A3542A-4590-442E-BFDE-35CAB8AE5615}" srcOrd="0" destOrd="0" presId="urn:microsoft.com/office/officeart/2005/8/layout/list1"/>
    <dgm:cxn modelId="{1447AF9E-0CB2-4E48-9121-4D289B4CCE11}" type="presParOf" srcId="{E9C11512-4DD5-4AAF-99C6-9B1B94464878}" destId="{8D1202BB-FE26-42F8-8B9E-6AA9A765B157}" srcOrd="0" destOrd="0" presId="urn:microsoft.com/office/officeart/2005/8/layout/list1"/>
    <dgm:cxn modelId="{25A7CAD0-D91A-4427-8E35-25F650112D9A}" type="presParOf" srcId="{8D1202BB-FE26-42F8-8B9E-6AA9A765B157}" destId="{4DB8B523-7185-46FE-9727-4F9EDD17AFC2}" srcOrd="0" destOrd="0" presId="urn:microsoft.com/office/officeart/2005/8/layout/list1"/>
    <dgm:cxn modelId="{01C676A8-AE08-4AD4-B860-AB9C70ADABEF}" type="presParOf" srcId="{8D1202BB-FE26-42F8-8B9E-6AA9A765B157}" destId="{8E372562-929A-40E3-BDB1-D7EAC7396C72}" srcOrd="1" destOrd="0" presId="urn:microsoft.com/office/officeart/2005/8/layout/list1"/>
    <dgm:cxn modelId="{480DB631-A105-477F-90FA-BCE5B73A70CB}" type="presParOf" srcId="{E9C11512-4DD5-4AAF-99C6-9B1B94464878}" destId="{9DC4693C-A542-437D-95C5-55E9BFC060D9}" srcOrd="1" destOrd="0" presId="urn:microsoft.com/office/officeart/2005/8/layout/list1"/>
    <dgm:cxn modelId="{862EDBE2-5377-4529-A304-094109EE1906}" type="presParOf" srcId="{E9C11512-4DD5-4AAF-99C6-9B1B94464878}" destId="{09C6C2C1-2912-4554-9DA3-17DE09ABFE7A}" srcOrd="2" destOrd="0" presId="urn:microsoft.com/office/officeart/2005/8/layout/list1"/>
    <dgm:cxn modelId="{E9BC072E-95EE-4D52-97D8-D5FC93B784A7}" type="presParOf" srcId="{E9C11512-4DD5-4AAF-99C6-9B1B94464878}" destId="{A8B95C91-6FC8-48EC-B54B-DC2922145C52}" srcOrd="3" destOrd="0" presId="urn:microsoft.com/office/officeart/2005/8/layout/list1"/>
    <dgm:cxn modelId="{5B789818-DEDC-4612-978D-0D930A42DB12}" type="presParOf" srcId="{E9C11512-4DD5-4AAF-99C6-9B1B94464878}" destId="{800AB875-5964-44AD-A835-6E403AB42899}" srcOrd="4" destOrd="0" presId="urn:microsoft.com/office/officeart/2005/8/layout/list1"/>
    <dgm:cxn modelId="{E1D8E8A0-D140-40E4-B87A-8929DBC506B7}" type="presParOf" srcId="{800AB875-5964-44AD-A835-6E403AB42899}" destId="{35836669-905C-48E4-8E78-51D03EFDAEAF}" srcOrd="0" destOrd="0" presId="urn:microsoft.com/office/officeart/2005/8/layout/list1"/>
    <dgm:cxn modelId="{03145F62-9A49-47F3-B114-0E3FAFA68D3A}" type="presParOf" srcId="{800AB875-5964-44AD-A835-6E403AB42899}" destId="{D047A474-FA89-4E48-9632-30BFCDDCEC2C}" srcOrd="1" destOrd="0" presId="urn:microsoft.com/office/officeart/2005/8/layout/list1"/>
    <dgm:cxn modelId="{09C0200F-CEE8-4E60-B094-D76D872A1E44}" type="presParOf" srcId="{E9C11512-4DD5-4AAF-99C6-9B1B94464878}" destId="{6B803A10-88C1-4264-8646-5AD3BA0DDD1F}" srcOrd="5" destOrd="0" presId="urn:microsoft.com/office/officeart/2005/8/layout/list1"/>
    <dgm:cxn modelId="{FBF2F01C-6F34-47FD-9636-08A5304F10F7}" type="presParOf" srcId="{E9C11512-4DD5-4AAF-99C6-9B1B94464878}" destId="{41B524F0-8FE1-4DAA-B1FD-947191E7C5A1}" srcOrd="6" destOrd="0" presId="urn:microsoft.com/office/officeart/2005/8/layout/list1"/>
    <dgm:cxn modelId="{E5F02A28-A859-47E3-BA94-CB5DB47AE852}" type="presParOf" srcId="{E9C11512-4DD5-4AAF-99C6-9B1B94464878}" destId="{C9799A73-274C-4540-AFC5-318DF50BDA41}" srcOrd="7" destOrd="0" presId="urn:microsoft.com/office/officeart/2005/8/layout/list1"/>
    <dgm:cxn modelId="{A9047FB3-2DFD-4E6C-8687-5C086E66F8B8}" type="presParOf" srcId="{E9C11512-4DD5-4AAF-99C6-9B1B94464878}" destId="{22B3CB50-7934-4B6E-9556-F40E88C75543}" srcOrd="8" destOrd="0" presId="urn:microsoft.com/office/officeart/2005/8/layout/list1"/>
    <dgm:cxn modelId="{016C3C06-FAF1-48B8-8FD1-14FD7FF0CCB9}" type="presParOf" srcId="{22B3CB50-7934-4B6E-9556-F40E88C75543}" destId="{CE5C3A23-122E-4150-8D4F-9C577E979DE9}" srcOrd="0" destOrd="0" presId="urn:microsoft.com/office/officeart/2005/8/layout/list1"/>
    <dgm:cxn modelId="{183669AF-3A70-451D-ADCF-360F0640181C}" type="presParOf" srcId="{22B3CB50-7934-4B6E-9556-F40E88C75543}" destId="{64D6EBDB-D724-4811-BEBB-60A9179074E7}" srcOrd="1" destOrd="0" presId="urn:microsoft.com/office/officeart/2005/8/layout/list1"/>
    <dgm:cxn modelId="{15D76C29-E843-482A-AE5E-99FD04DC0E05}" type="presParOf" srcId="{E9C11512-4DD5-4AAF-99C6-9B1B94464878}" destId="{58AEC378-3D88-416B-866E-560B6426D65A}" srcOrd="9" destOrd="0" presId="urn:microsoft.com/office/officeart/2005/8/layout/list1"/>
    <dgm:cxn modelId="{CEB25A20-F680-4A1A-B331-A748E579222F}" type="presParOf" srcId="{E9C11512-4DD5-4AAF-99C6-9B1B94464878}" destId="{B65CC6F0-9EE5-4E9A-A664-A4F558192DA3}" srcOrd="10" destOrd="0" presId="urn:microsoft.com/office/officeart/2005/8/layout/list1"/>
    <dgm:cxn modelId="{995FB751-CBA2-462C-88CA-E7FF57140E31}" type="presParOf" srcId="{E9C11512-4DD5-4AAF-99C6-9B1B94464878}" destId="{D98AB7FB-28A0-4176-9B4C-14B891A73822}" srcOrd="11" destOrd="0" presId="urn:microsoft.com/office/officeart/2005/8/layout/list1"/>
    <dgm:cxn modelId="{D062AE39-093F-4F0F-A738-0006137EF48D}" type="presParOf" srcId="{E9C11512-4DD5-4AAF-99C6-9B1B94464878}" destId="{86A8721A-B9AF-4074-9139-9131E33EFBDB}" srcOrd="12" destOrd="0" presId="urn:microsoft.com/office/officeart/2005/8/layout/list1"/>
    <dgm:cxn modelId="{EB6DC97F-DE62-461B-8BB9-3B37D50C52B4}" type="presParOf" srcId="{86A8721A-B9AF-4074-9139-9131E33EFBDB}" destId="{77A3542A-4590-442E-BFDE-35CAB8AE5615}" srcOrd="0" destOrd="0" presId="urn:microsoft.com/office/officeart/2005/8/layout/list1"/>
    <dgm:cxn modelId="{4F905CC9-D4E8-41B6-B0A1-06EDC41947C4}" type="presParOf" srcId="{86A8721A-B9AF-4074-9139-9131E33EFBDB}" destId="{DC019468-3544-45E3-B819-FD5F6502077C}" srcOrd="1" destOrd="0" presId="urn:microsoft.com/office/officeart/2005/8/layout/list1"/>
    <dgm:cxn modelId="{AEF65B6E-C35C-452A-9693-4F5E2F9726CE}" type="presParOf" srcId="{E9C11512-4DD5-4AAF-99C6-9B1B94464878}" destId="{10B0216C-60AE-4E05-8AD4-8383AB279559}" srcOrd="13" destOrd="0" presId="urn:microsoft.com/office/officeart/2005/8/layout/list1"/>
    <dgm:cxn modelId="{60835728-19E2-4967-AAF9-01B002C5DB87}" type="presParOf" srcId="{E9C11512-4DD5-4AAF-99C6-9B1B94464878}" destId="{0647E822-A674-4C6E-8810-6E7681A22E4B}" srcOrd="14" destOrd="0" presId="urn:microsoft.com/office/officeart/2005/8/layout/list1"/>
    <dgm:cxn modelId="{0BC8D5BB-6222-422A-B439-7D85195290AC}" type="presParOf" srcId="{E9C11512-4DD5-4AAF-99C6-9B1B94464878}" destId="{4DB763EA-2AF0-49AD-BEDB-B77A1AA6A34B}" srcOrd="15" destOrd="0" presId="urn:microsoft.com/office/officeart/2005/8/layout/list1"/>
    <dgm:cxn modelId="{C4FDFB1B-C1A7-40E1-984C-FE5064B9AB8E}" type="presParOf" srcId="{E9C11512-4DD5-4AAF-99C6-9B1B94464878}" destId="{9CCDD0E8-6C94-488C-A415-301B2F2B41A3}" srcOrd="16" destOrd="0" presId="urn:microsoft.com/office/officeart/2005/8/layout/list1"/>
    <dgm:cxn modelId="{F3AD341F-CC24-4F9B-8DFF-13B50BC4D124}" type="presParOf" srcId="{9CCDD0E8-6C94-488C-A415-301B2F2B41A3}" destId="{967A010F-E815-4B07-9ED8-A3EE40FEB2D8}" srcOrd="0" destOrd="0" presId="urn:microsoft.com/office/officeart/2005/8/layout/list1"/>
    <dgm:cxn modelId="{16F54810-8C33-4818-A2D0-39AE66E4ADD8}" type="presParOf" srcId="{9CCDD0E8-6C94-488C-A415-301B2F2B41A3}" destId="{3122173F-4C1C-435A-AC1D-6FE3CB4824F9}" srcOrd="1" destOrd="0" presId="urn:microsoft.com/office/officeart/2005/8/layout/list1"/>
    <dgm:cxn modelId="{4D14CC49-7637-4B31-BD0C-0B2F6C37BDBA}" type="presParOf" srcId="{E9C11512-4DD5-4AAF-99C6-9B1B94464878}" destId="{F7172063-F818-45F3-8CA4-6F49DCC9E426}" srcOrd="17" destOrd="0" presId="urn:microsoft.com/office/officeart/2005/8/layout/list1"/>
    <dgm:cxn modelId="{B1EF08D7-D371-4C8A-97EC-ED9DB1E96BC8}" type="presParOf" srcId="{E9C11512-4DD5-4AAF-99C6-9B1B94464878}" destId="{68D885AE-B609-480F-B146-64C1361AED87}" srcOrd="18" destOrd="0" presId="urn:microsoft.com/office/officeart/2005/8/layout/list1"/>
    <dgm:cxn modelId="{0A342FF5-21AE-425A-A639-044DF19F8794}" type="presParOf" srcId="{E9C11512-4DD5-4AAF-99C6-9B1B94464878}" destId="{C9225324-CE2E-4F2B-A822-CDFBCD77038E}" srcOrd="19" destOrd="0" presId="urn:microsoft.com/office/officeart/2005/8/layout/list1"/>
    <dgm:cxn modelId="{582A88FE-0444-4751-8AC7-5B9B9F30D3F5}" type="presParOf" srcId="{E9C11512-4DD5-4AAF-99C6-9B1B94464878}" destId="{6C1F931A-925C-4781-8E74-561E917B4DA6}" srcOrd="20" destOrd="0" presId="urn:microsoft.com/office/officeart/2005/8/layout/list1"/>
    <dgm:cxn modelId="{D120E777-29EF-4B19-BBAA-81EA0AF34D1E}" type="presParOf" srcId="{6C1F931A-925C-4781-8E74-561E917B4DA6}" destId="{3D799A7E-D186-400F-8CDF-79777F468A65}" srcOrd="0" destOrd="0" presId="urn:microsoft.com/office/officeart/2005/8/layout/list1"/>
    <dgm:cxn modelId="{372BF158-32FA-4E0F-A800-7B10D2C0A7A1}" type="presParOf" srcId="{6C1F931A-925C-4781-8E74-561E917B4DA6}" destId="{6F76FB2A-9705-45F3-A6A6-E67928AE2AF2}" srcOrd="1" destOrd="0" presId="urn:microsoft.com/office/officeart/2005/8/layout/list1"/>
    <dgm:cxn modelId="{90518F73-3260-4034-A8BA-F08B889D0427}" type="presParOf" srcId="{E9C11512-4DD5-4AAF-99C6-9B1B94464878}" destId="{9A02B502-3D09-4CF6-ACD4-0ADB679B0589}" srcOrd="21" destOrd="0" presId="urn:microsoft.com/office/officeart/2005/8/layout/list1"/>
    <dgm:cxn modelId="{73D2D133-D2F0-4CE1-8924-9D72F4D406D9}" type="presParOf" srcId="{E9C11512-4DD5-4AAF-99C6-9B1B94464878}" destId="{E2A0A7EC-630E-40B4-8B90-2DA11E972DCA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CED166-0DC7-431E-ADCC-9590CE67997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E351C3D-7F3A-4A71-8F1C-A8C83B6E1DEC}">
      <dgm:prSet phldrT="[Text]" custT="1"/>
      <dgm:spPr/>
      <dgm:t>
        <a:bodyPr/>
        <a:lstStyle/>
        <a:p>
          <a:r>
            <a:rPr lang="ko-KR" altLang="en-US" sz="2800" b="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rPr>
            <a:t>쇼핑</a:t>
          </a:r>
          <a:r>
            <a:rPr lang="en" sz="2800" b="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rPr>
            <a:t>에 관련된 어휘를 정확히 듣기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CD58CB65-8640-4F34-A9DD-27C8A8F0E072}" type="parTrans" cxnId="{14763D88-0CD1-4163-BCBC-0814635C942F}">
      <dgm:prSet/>
      <dgm:spPr/>
      <dgm:t>
        <a:bodyPr/>
        <a:lstStyle/>
        <a:p>
          <a:endParaRPr lang="en-US" sz="1600"/>
        </a:p>
      </dgm:t>
    </dgm:pt>
    <dgm:pt modelId="{1FA682EA-4C17-4221-9E33-F2F64FFF7CA9}" type="sibTrans" cxnId="{14763D88-0CD1-4163-BCBC-0814635C942F}">
      <dgm:prSet/>
      <dgm:spPr/>
      <dgm:t>
        <a:bodyPr/>
        <a:lstStyle/>
        <a:p>
          <a:endParaRPr lang="en-US" sz="1600"/>
        </a:p>
      </dgm:t>
    </dgm:pt>
    <dgm:pt modelId="{936CDB1C-D07E-4AEC-8DD7-C1F0436EDAC2}">
      <dgm:prSet phldrT="[Text]" custT="1"/>
      <dgm:spPr/>
      <dgm:t>
        <a:bodyPr/>
        <a:lstStyle/>
        <a:p>
          <a:r>
            <a:rPr lang="ko-KR" altLang="en-US" sz="28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교환 및 환불에 관련된 대화 듣기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E670BCF8-F2B6-469D-9CD6-6E78CE03E156}" type="parTrans" cxnId="{71EB0B87-825A-4E0F-9B3E-6EB1656271E8}">
      <dgm:prSet/>
      <dgm:spPr/>
      <dgm:t>
        <a:bodyPr/>
        <a:lstStyle/>
        <a:p>
          <a:endParaRPr lang="en-US" sz="1600"/>
        </a:p>
      </dgm:t>
    </dgm:pt>
    <dgm:pt modelId="{B58F4A4A-CD66-4B5A-A223-ACCFDD88F841}" type="sibTrans" cxnId="{71EB0B87-825A-4E0F-9B3E-6EB1656271E8}">
      <dgm:prSet/>
      <dgm:spPr/>
      <dgm:t>
        <a:bodyPr/>
        <a:lstStyle/>
        <a:p>
          <a:endParaRPr lang="en-US" sz="1600"/>
        </a:p>
      </dgm:t>
    </dgm:pt>
    <dgm:pt modelId="{AD7D15EC-4F2F-4304-B5C7-1107F3AC2B97}" type="pres">
      <dgm:prSet presAssocID="{C0CED166-0DC7-431E-ADCC-9590CE67997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B0A3EB4-2C7A-4448-A940-1B986D975DD8}" type="pres">
      <dgm:prSet presAssocID="{1E351C3D-7F3A-4A71-8F1C-A8C83B6E1DEC}" presName="parentLin" presStyleCnt="0"/>
      <dgm:spPr/>
    </dgm:pt>
    <dgm:pt modelId="{B263424F-9095-4C41-BAEF-6C7ADF33F27D}" type="pres">
      <dgm:prSet presAssocID="{1E351C3D-7F3A-4A71-8F1C-A8C83B6E1DEC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A4308C1F-8985-4A03-9A1B-61E8EB69F70D}" type="pres">
      <dgm:prSet presAssocID="{1E351C3D-7F3A-4A71-8F1C-A8C83B6E1DEC}" presName="parentText" presStyleLbl="node1" presStyleIdx="0" presStyleCnt="2" custScaleX="12416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CB744-1DFD-4242-889E-94B01567576C}" type="pres">
      <dgm:prSet presAssocID="{1E351C3D-7F3A-4A71-8F1C-A8C83B6E1DEC}" presName="negativeSpace" presStyleCnt="0"/>
      <dgm:spPr/>
    </dgm:pt>
    <dgm:pt modelId="{D2C514E6-E874-4024-94AC-5BACC18A9E8E}" type="pres">
      <dgm:prSet presAssocID="{1E351C3D-7F3A-4A71-8F1C-A8C83B6E1DEC}" presName="childText" presStyleLbl="conFgAcc1" presStyleIdx="0" presStyleCnt="2">
        <dgm:presLayoutVars>
          <dgm:bulletEnabled val="1"/>
        </dgm:presLayoutVars>
      </dgm:prSet>
      <dgm:spPr/>
    </dgm:pt>
    <dgm:pt modelId="{CF16A5A8-54D1-4247-8C42-AA1960CE8695}" type="pres">
      <dgm:prSet presAssocID="{1FA682EA-4C17-4221-9E33-F2F64FFF7CA9}" presName="spaceBetweenRectangles" presStyleCnt="0"/>
      <dgm:spPr/>
    </dgm:pt>
    <dgm:pt modelId="{5972751D-EF16-4311-A808-E3A66EA1EB8D}" type="pres">
      <dgm:prSet presAssocID="{936CDB1C-D07E-4AEC-8DD7-C1F0436EDAC2}" presName="parentLin" presStyleCnt="0"/>
      <dgm:spPr/>
    </dgm:pt>
    <dgm:pt modelId="{4ECCB495-3F44-44AC-95A5-A14E202011FE}" type="pres">
      <dgm:prSet presAssocID="{936CDB1C-D07E-4AEC-8DD7-C1F0436EDAC2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7BC442E6-ED7B-41E4-A8C7-ED62518FA0F8}" type="pres">
      <dgm:prSet presAssocID="{936CDB1C-D07E-4AEC-8DD7-C1F0436EDAC2}" presName="parentText" presStyleLbl="node1" presStyleIdx="1" presStyleCnt="2" custScaleX="12416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5CE8D-FBE8-470F-90A4-A0AEAE054BA9}" type="pres">
      <dgm:prSet presAssocID="{936CDB1C-D07E-4AEC-8DD7-C1F0436EDAC2}" presName="negativeSpace" presStyleCnt="0"/>
      <dgm:spPr/>
    </dgm:pt>
    <dgm:pt modelId="{A2F9EB26-90F8-4DF2-B4D6-FC227C8526FF}" type="pres">
      <dgm:prSet presAssocID="{936CDB1C-D07E-4AEC-8DD7-C1F0436EDAC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3BD7617-F5BE-4A55-803D-981A2BFB5EFF}" type="presOf" srcId="{C0CED166-0DC7-431E-ADCC-9590CE679971}" destId="{AD7D15EC-4F2F-4304-B5C7-1107F3AC2B97}" srcOrd="0" destOrd="0" presId="urn:microsoft.com/office/officeart/2005/8/layout/list1"/>
    <dgm:cxn modelId="{AD41DF26-04E2-4EEF-BB38-DBAC72460F7C}" type="presOf" srcId="{936CDB1C-D07E-4AEC-8DD7-C1F0436EDAC2}" destId="{7BC442E6-ED7B-41E4-A8C7-ED62518FA0F8}" srcOrd="1" destOrd="0" presId="urn:microsoft.com/office/officeart/2005/8/layout/list1"/>
    <dgm:cxn modelId="{71EB0B87-825A-4E0F-9B3E-6EB1656271E8}" srcId="{C0CED166-0DC7-431E-ADCC-9590CE679971}" destId="{936CDB1C-D07E-4AEC-8DD7-C1F0436EDAC2}" srcOrd="1" destOrd="0" parTransId="{E670BCF8-F2B6-469D-9CD6-6E78CE03E156}" sibTransId="{B58F4A4A-CD66-4B5A-A223-ACCFDD88F841}"/>
    <dgm:cxn modelId="{B776FDBB-04EB-4610-96E7-C01798F72231}" type="presOf" srcId="{1E351C3D-7F3A-4A71-8F1C-A8C83B6E1DEC}" destId="{A4308C1F-8985-4A03-9A1B-61E8EB69F70D}" srcOrd="1" destOrd="0" presId="urn:microsoft.com/office/officeart/2005/8/layout/list1"/>
    <dgm:cxn modelId="{14763D88-0CD1-4163-BCBC-0814635C942F}" srcId="{C0CED166-0DC7-431E-ADCC-9590CE679971}" destId="{1E351C3D-7F3A-4A71-8F1C-A8C83B6E1DEC}" srcOrd="0" destOrd="0" parTransId="{CD58CB65-8640-4F34-A9DD-27C8A8F0E072}" sibTransId="{1FA682EA-4C17-4221-9E33-F2F64FFF7CA9}"/>
    <dgm:cxn modelId="{733132B1-5F00-4115-AE99-3F0261362D7A}" type="presOf" srcId="{936CDB1C-D07E-4AEC-8DD7-C1F0436EDAC2}" destId="{4ECCB495-3F44-44AC-95A5-A14E202011FE}" srcOrd="0" destOrd="0" presId="urn:microsoft.com/office/officeart/2005/8/layout/list1"/>
    <dgm:cxn modelId="{B20E939C-17E4-48AB-A720-62FBF0486AF1}" type="presOf" srcId="{1E351C3D-7F3A-4A71-8F1C-A8C83B6E1DEC}" destId="{B263424F-9095-4C41-BAEF-6C7ADF33F27D}" srcOrd="0" destOrd="0" presId="urn:microsoft.com/office/officeart/2005/8/layout/list1"/>
    <dgm:cxn modelId="{07D31874-BADC-4D11-8340-C4AAA96BC785}" type="presParOf" srcId="{AD7D15EC-4F2F-4304-B5C7-1107F3AC2B97}" destId="{7B0A3EB4-2C7A-4448-A940-1B986D975DD8}" srcOrd="0" destOrd="0" presId="urn:microsoft.com/office/officeart/2005/8/layout/list1"/>
    <dgm:cxn modelId="{5C0E9E08-4FE1-43F1-8FE6-2B14845B9065}" type="presParOf" srcId="{7B0A3EB4-2C7A-4448-A940-1B986D975DD8}" destId="{B263424F-9095-4C41-BAEF-6C7ADF33F27D}" srcOrd="0" destOrd="0" presId="urn:microsoft.com/office/officeart/2005/8/layout/list1"/>
    <dgm:cxn modelId="{62FC9FA7-426B-41B1-8534-676213DAB53F}" type="presParOf" srcId="{7B0A3EB4-2C7A-4448-A940-1B986D975DD8}" destId="{A4308C1F-8985-4A03-9A1B-61E8EB69F70D}" srcOrd="1" destOrd="0" presId="urn:microsoft.com/office/officeart/2005/8/layout/list1"/>
    <dgm:cxn modelId="{4AFCFAC7-2C16-49C4-87A4-A95A3B813C60}" type="presParOf" srcId="{AD7D15EC-4F2F-4304-B5C7-1107F3AC2B97}" destId="{2DCCB744-1DFD-4242-889E-94B01567576C}" srcOrd="1" destOrd="0" presId="urn:microsoft.com/office/officeart/2005/8/layout/list1"/>
    <dgm:cxn modelId="{2A2BC8C4-A8AC-40AE-9CEC-D14DE329B496}" type="presParOf" srcId="{AD7D15EC-4F2F-4304-B5C7-1107F3AC2B97}" destId="{D2C514E6-E874-4024-94AC-5BACC18A9E8E}" srcOrd="2" destOrd="0" presId="urn:microsoft.com/office/officeart/2005/8/layout/list1"/>
    <dgm:cxn modelId="{269D6127-533E-4E9E-AFC3-4CAD6D31AD56}" type="presParOf" srcId="{AD7D15EC-4F2F-4304-B5C7-1107F3AC2B97}" destId="{CF16A5A8-54D1-4247-8C42-AA1960CE8695}" srcOrd="3" destOrd="0" presId="urn:microsoft.com/office/officeart/2005/8/layout/list1"/>
    <dgm:cxn modelId="{65E2D4F6-45C3-425E-B9CB-643C9FC51FD6}" type="presParOf" srcId="{AD7D15EC-4F2F-4304-B5C7-1107F3AC2B97}" destId="{5972751D-EF16-4311-A808-E3A66EA1EB8D}" srcOrd="4" destOrd="0" presId="urn:microsoft.com/office/officeart/2005/8/layout/list1"/>
    <dgm:cxn modelId="{B371863D-9E7C-44B2-A660-4060D45E4C63}" type="presParOf" srcId="{5972751D-EF16-4311-A808-E3A66EA1EB8D}" destId="{4ECCB495-3F44-44AC-95A5-A14E202011FE}" srcOrd="0" destOrd="0" presId="urn:microsoft.com/office/officeart/2005/8/layout/list1"/>
    <dgm:cxn modelId="{44C27DA1-B737-4E11-ABC4-A0B9472CD77A}" type="presParOf" srcId="{5972751D-EF16-4311-A808-E3A66EA1EB8D}" destId="{7BC442E6-ED7B-41E4-A8C7-ED62518FA0F8}" srcOrd="1" destOrd="0" presId="urn:microsoft.com/office/officeart/2005/8/layout/list1"/>
    <dgm:cxn modelId="{A118366C-AF26-4E76-AC4A-2D75753630D4}" type="presParOf" srcId="{AD7D15EC-4F2F-4304-B5C7-1107F3AC2B97}" destId="{8DA5CE8D-FBE8-470F-90A4-A0AEAE054BA9}" srcOrd="5" destOrd="0" presId="urn:microsoft.com/office/officeart/2005/8/layout/list1"/>
    <dgm:cxn modelId="{3549CD20-8F29-401A-902A-623E867A9B3D}" type="presParOf" srcId="{AD7D15EC-4F2F-4304-B5C7-1107F3AC2B97}" destId="{A2F9EB26-90F8-4DF2-B4D6-FC227C8526F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C16EBB-DB1B-472E-8A36-CE6AB9F5701E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D86962-E4DA-4890-AE52-FA4D51C4A39D}">
      <dgm:prSet phldrT="[Text]" custT="1"/>
      <dgm:spPr/>
      <dgm:t>
        <a:bodyPr/>
        <a:lstStyle/>
        <a:p>
          <a:pPr algn="ctr"/>
          <a:r>
            <a:rPr lang="ko-KR" altLang="en-US" sz="5000" b="1">
              <a:solidFill>
                <a:srgbClr val="2A20EC"/>
              </a:solidFill>
            </a:rPr>
            <a:t>문</a:t>
          </a:r>
          <a:endParaRPr lang="en-US" sz="5000" b="1">
            <a:solidFill>
              <a:srgbClr val="2A20EC"/>
            </a:solidFill>
          </a:endParaRPr>
        </a:p>
      </dgm:t>
    </dgm:pt>
    <dgm:pt modelId="{1BC968CF-BAB3-4757-828F-D819B7116441}" type="parTrans" cxnId="{99F9D8B0-118A-4839-9DB0-EC912DB3298C}">
      <dgm:prSet/>
      <dgm:spPr/>
      <dgm:t>
        <a:bodyPr/>
        <a:lstStyle/>
        <a:p>
          <a:endParaRPr lang="en-US"/>
        </a:p>
      </dgm:t>
    </dgm:pt>
    <dgm:pt modelId="{36C34B7D-E7D3-4BC1-8BA1-087B9F31DF87}" type="sibTrans" cxnId="{99F9D8B0-118A-4839-9DB0-EC912DB3298C}">
      <dgm:prSet/>
      <dgm:spPr/>
      <dgm:t>
        <a:bodyPr/>
        <a:lstStyle/>
        <a:p>
          <a:endParaRPr lang="en-US"/>
        </a:p>
      </dgm:t>
    </dgm:pt>
    <dgm:pt modelId="{E3DA5A83-44A6-4DE8-94EC-531B2A1C8BE7}">
      <dgm:prSet phldrT="[Text]" custT="1"/>
      <dgm:spPr/>
      <dgm:t>
        <a:bodyPr/>
        <a:lstStyle/>
        <a:p>
          <a:pPr algn="ctr"/>
          <a:r>
            <a:rPr lang="ko-KR" altLang="en-US" sz="5000" b="1">
              <a:solidFill>
                <a:srgbClr val="FF0000"/>
              </a:solidFill>
            </a:rPr>
            <a:t>답</a:t>
          </a:r>
          <a:endParaRPr lang="en-US" sz="5000" b="1">
            <a:solidFill>
              <a:srgbClr val="FF0000"/>
            </a:solidFill>
          </a:endParaRPr>
        </a:p>
      </dgm:t>
    </dgm:pt>
    <dgm:pt modelId="{3553F479-5D64-46E0-82FB-5A88F0A49CCB}" type="parTrans" cxnId="{4089FE55-BA06-4775-B898-9E64091CDF20}">
      <dgm:prSet/>
      <dgm:spPr/>
      <dgm:t>
        <a:bodyPr/>
        <a:lstStyle/>
        <a:p>
          <a:endParaRPr lang="en-US"/>
        </a:p>
      </dgm:t>
    </dgm:pt>
    <dgm:pt modelId="{1C709F5B-88C3-4ACD-85A3-2F4270CDBF90}" type="sibTrans" cxnId="{4089FE55-BA06-4775-B898-9E64091CDF20}">
      <dgm:prSet/>
      <dgm:spPr/>
      <dgm:t>
        <a:bodyPr/>
        <a:lstStyle/>
        <a:p>
          <a:endParaRPr lang="en-US"/>
        </a:p>
      </dgm:t>
    </dgm:pt>
    <dgm:pt modelId="{912C91F0-55C4-4499-B845-7898A3F0EE32}" type="pres">
      <dgm:prSet presAssocID="{99C16EBB-DB1B-472E-8A36-CE6AB9F5701E}" presName="Name0" presStyleCnt="0">
        <dgm:presLayoutVars>
          <dgm:chMax val="2"/>
          <dgm:chPref val="2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D1EFF60-CC1B-4B13-A22F-67782004B17C}" type="pres">
      <dgm:prSet presAssocID="{99C16EBB-DB1B-472E-8A36-CE6AB9F5701E}" presName="Lef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ACAD72-6329-4166-AF09-67CE304F6C19}" type="pres">
      <dgm:prSet presAssocID="{99C16EBB-DB1B-472E-8A36-CE6AB9F5701E}" presName="LeftNode" presStyleLbl="bgImgPlace1" presStyleIdx="0" presStyleCnt="2" custScaleY="130327">
        <dgm:presLayoutVars>
          <dgm:chMax val="2"/>
          <dgm:chPref val="2"/>
        </dgm:presLayoutVars>
      </dgm:prSet>
      <dgm:spPr/>
      <dgm:t>
        <a:bodyPr/>
        <a:lstStyle/>
        <a:p>
          <a:endParaRPr lang="en-US"/>
        </a:p>
      </dgm:t>
    </dgm:pt>
    <dgm:pt modelId="{66C210B7-10D0-45F8-9ACE-9D69DEC655DB}" type="pres">
      <dgm:prSet presAssocID="{99C16EBB-DB1B-472E-8A36-CE6AB9F5701E}" presName="Righ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E05E18-5D04-4408-9DFE-C0F0A57782DD}" type="pres">
      <dgm:prSet presAssocID="{99C16EBB-DB1B-472E-8A36-CE6AB9F5701E}" presName="RightNode" presStyleLbl="bgImgPlace1" presStyleIdx="1" presStyleCnt="2" custScaleY="13032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C40A316-4721-43E2-9242-0573754E5421}" type="pres">
      <dgm:prSet presAssocID="{99C16EBB-DB1B-472E-8A36-CE6AB9F5701E}" presName="TopArrow" presStyleLbl="node1" presStyleIdx="0" presStyleCnt="2"/>
      <dgm:spPr/>
    </dgm:pt>
    <dgm:pt modelId="{1E7FA263-1E9A-454D-A46A-0BA175B2352A}" type="pres">
      <dgm:prSet presAssocID="{99C16EBB-DB1B-472E-8A36-CE6AB9F5701E}" presName="BottomArrow" presStyleLbl="node1" presStyleIdx="1" presStyleCnt="2"/>
      <dgm:spPr/>
    </dgm:pt>
  </dgm:ptLst>
  <dgm:cxnLst>
    <dgm:cxn modelId="{99F9D8B0-118A-4839-9DB0-EC912DB3298C}" srcId="{99C16EBB-DB1B-472E-8A36-CE6AB9F5701E}" destId="{DED86962-E4DA-4890-AE52-FA4D51C4A39D}" srcOrd="0" destOrd="0" parTransId="{1BC968CF-BAB3-4757-828F-D819B7116441}" sibTransId="{36C34B7D-E7D3-4BC1-8BA1-087B9F31DF87}"/>
    <dgm:cxn modelId="{CA8C168F-1980-428F-9A7C-EE4740746E10}" type="presOf" srcId="{99C16EBB-DB1B-472E-8A36-CE6AB9F5701E}" destId="{912C91F0-55C4-4499-B845-7898A3F0EE32}" srcOrd="0" destOrd="0" presId="urn:microsoft.com/office/officeart/2009/layout/ReverseList"/>
    <dgm:cxn modelId="{10587CA8-0CE2-4A48-B43D-DAA9898E14D5}" type="presOf" srcId="{DED86962-E4DA-4890-AE52-FA4D51C4A39D}" destId="{DFACAD72-6329-4166-AF09-67CE304F6C19}" srcOrd="1" destOrd="0" presId="urn:microsoft.com/office/officeart/2009/layout/ReverseList"/>
    <dgm:cxn modelId="{1B8B3470-46C1-4ED3-9754-2D8E1B824C47}" type="presOf" srcId="{DED86962-E4DA-4890-AE52-FA4D51C4A39D}" destId="{3D1EFF60-CC1B-4B13-A22F-67782004B17C}" srcOrd="0" destOrd="0" presId="urn:microsoft.com/office/officeart/2009/layout/ReverseList"/>
    <dgm:cxn modelId="{4089FE55-BA06-4775-B898-9E64091CDF20}" srcId="{99C16EBB-DB1B-472E-8A36-CE6AB9F5701E}" destId="{E3DA5A83-44A6-4DE8-94EC-531B2A1C8BE7}" srcOrd="1" destOrd="0" parTransId="{3553F479-5D64-46E0-82FB-5A88F0A49CCB}" sibTransId="{1C709F5B-88C3-4ACD-85A3-2F4270CDBF90}"/>
    <dgm:cxn modelId="{A0686917-E092-4595-AB99-3DCE245E9903}" type="presOf" srcId="{E3DA5A83-44A6-4DE8-94EC-531B2A1C8BE7}" destId="{D2E05E18-5D04-4408-9DFE-C0F0A57782DD}" srcOrd="1" destOrd="0" presId="urn:microsoft.com/office/officeart/2009/layout/ReverseList"/>
    <dgm:cxn modelId="{4A5E301E-6CE8-4B08-AA96-95E999644B72}" type="presOf" srcId="{E3DA5A83-44A6-4DE8-94EC-531B2A1C8BE7}" destId="{66C210B7-10D0-45F8-9ACE-9D69DEC655DB}" srcOrd="0" destOrd="0" presId="urn:microsoft.com/office/officeart/2009/layout/ReverseList"/>
    <dgm:cxn modelId="{10971F5B-FA87-477D-853D-0005F1E540CE}" type="presParOf" srcId="{912C91F0-55C4-4499-B845-7898A3F0EE32}" destId="{3D1EFF60-CC1B-4B13-A22F-67782004B17C}" srcOrd="0" destOrd="0" presId="urn:microsoft.com/office/officeart/2009/layout/ReverseList"/>
    <dgm:cxn modelId="{AEC119C8-D188-4F48-838D-0FB6FD848826}" type="presParOf" srcId="{912C91F0-55C4-4499-B845-7898A3F0EE32}" destId="{DFACAD72-6329-4166-AF09-67CE304F6C19}" srcOrd="1" destOrd="0" presId="urn:microsoft.com/office/officeart/2009/layout/ReverseList"/>
    <dgm:cxn modelId="{696E1AC9-59FC-485B-AF83-5A6CBE04BB71}" type="presParOf" srcId="{912C91F0-55C4-4499-B845-7898A3F0EE32}" destId="{66C210B7-10D0-45F8-9ACE-9D69DEC655DB}" srcOrd="2" destOrd="0" presId="urn:microsoft.com/office/officeart/2009/layout/ReverseList"/>
    <dgm:cxn modelId="{0119EFCC-04E5-4AE2-81B3-EF9DC69E1CFC}" type="presParOf" srcId="{912C91F0-55C4-4499-B845-7898A3F0EE32}" destId="{D2E05E18-5D04-4408-9DFE-C0F0A57782DD}" srcOrd="3" destOrd="0" presId="urn:microsoft.com/office/officeart/2009/layout/ReverseList"/>
    <dgm:cxn modelId="{04BEC7C2-CF4F-4838-90F9-1DABA9C5DE42}" type="presParOf" srcId="{912C91F0-55C4-4499-B845-7898A3F0EE32}" destId="{3C40A316-4721-43E2-9242-0573754E5421}" srcOrd="4" destOrd="0" presId="urn:microsoft.com/office/officeart/2009/layout/ReverseList"/>
    <dgm:cxn modelId="{2C03B19C-0DB5-469E-8A22-3DBC9CBF9DA1}" type="presParOf" srcId="{912C91F0-55C4-4499-B845-7898A3F0EE32}" destId="{1E7FA263-1E9A-454D-A46A-0BA175B2352A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B133A6-F5FE-476E-8D46-5BE5C402923E}" type="doc">
      <dgm:prSet loTypeId="urn:microsoft.com/office/officeart/2005/8/layout/matrix1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49C69D1-FA9A-44CC-BA87-7CB3893B82E6}">
      <dgm:prSet phldrT="[Text]" custT="1"/>
      <dgm:spPr/>
      <dgm:t>
        <a:bodyPr/>
        <a:lstStyle/>
        <a:p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교환</a:t>
          </a:r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/</a:t>
          </a:r>
        </a:p>
        <a:p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환불</a:t>
          </a:r>
          <a:endParaRPr lang="en-US" sz="2800" b="1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1299E516-98F9-45F3-85B0-5DFDA9323FFB}" type="parTrans" cxnId="{0DBBDDE3-14E1-43EB-A252-321E7E3F0AF0}">
      <dgm:prSet/>
      <dgm:spPr/>
      <dgm:t>
        <a:bodyPr/>
        <a:lstStyle/>
        <a:p>
          <a:endParaRPr lang="en-US"/>
        </a:p>
      </dgm:t>
    </dgm:pt>
    <dgm:pt modelId="{9B6DF2A3-BA2D-4052-8A3B-F8FFD5F18EB0}" type="sibTrans" cxnId="{0DBBDDE3-14E1-43EB-A252-321E7E3F0AF0}">
      <dgm:prSet/>
      <dgm:spPr/>
      <dgm:t>
        <a:bodyPr/>
        <a:lstStyle/>
        <a:p>
          <a:endParaRPr lang="en-US"/>
        </a:p>
      </dgm:t>
    </dgm:pt>
    <dgm:pt modelId="{CFF8D232-3CB7-4F32-AE8E-90381899AD90}">
      <dgm:prSet phldrT="[Text]" custT="1"/>
      <dgm:spPr/>
      <dgm:t>
        <a:bodyPr/>
        <a:lstStyle/>
        <a:p>
          <a:endParaRPr lang="en-US" altLang="ko-KR" sz="3200" b="0" i="0" dirty="0" smtClean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  <a:p>
          <a:r>
            <a:rPr lang="ko-KR" altLang="en-US" sz="3200" b="0" i="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구입 물품</a:t>
          </a:r>
          <a:endParaRPr lang="en-US" sz="32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9DBCFBE4-9B67-43A1-B7EA-AAC98C3907C4}" type="parTrans" cxnId="{DD7AE271-1696-40DD-98FE-237734C08AF4}">
      <dgm:prSet/>
      <dgm:spPr/>
      <dgm:t>
        <a:bodyPr/>
        <a:lstStyle/>
        <a:p>
          <a:endParaRPr lang="en-US"/>
        </a:p>
      </dgm:t>
    </dgm:pt>
    <dgm:pt modelId="{B0770B08-5D27-4EFF-9022-43DA75F3F4B3}" type="sibTrans" cxnId="{DD7AE271-1696-40DD-98FE-237734C08AF4}">
      <dgm:prSet/>
      <dgm:spPr/>
      <dgm:t>
        <a:bodyPr/>
        <a:lstStyle/>
        <a:p>
          <a:endParaRPr lang="en-US"/>
        </a:p>
      </dgm:t>
    </dgm:pt>
    <dgm:pt modelId="{446314F9-EE19-41A5-838A-6BD5F112C551}">
      <dgm:prSet phldrT="[Text]" custT="1"/>
      <dgm:spPr/>
      <dgm:t>
        <a:bodyPr/>
        <a:lstStyle/>
        <a:p>
          <a:endParaRPr lang="en-US" altLang="ko-KR" sz="3200" b="0" i="0" dirty="0" smtClean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  <a:p>
          <a:r>
            <a:rPr lang="ko-KR" altLang="en-US" sz="3200" b="0" i="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언제</a:t>
          </a:r>
          <a:r>
            <a:rPr lang="en-US" altLang="ko-KR" sz="3200" b="0" i="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? </a:t>
          </a:r>
        </a:p>
        <a:p>
          <a:r>
            <a:rPr lang="ko-KR" altLang="en-US" sz="3200" b="0" i="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어디에서</a:t>
          </a:r>
          <a:r>
            <a:rPr lang="en-US" altLang="ko-KR" sz="3200" b="0" i="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?</a:t>
          </a:r>
          <a:r>
            <a:rPr lang="ko-KR" altLang="en-US" sz="3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/>
          </a:r>
          <a:br>
            <a:rPr lang="ko-KR" altLang="en-US" sz="3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</a:br>
          <a:endParaRPr lang="en-US" sz="32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1CA0E947-628E-4AFC-9860-A3C178B2B108}" type="parTrans" cxnId="{E94A2812-4833-4FC2-B0A3-6CA6202B7232}">
      <dgm:prSet/>
      <dgm:spPr/>
      <dgm:t>
        <a:bodyPr/>
        <a:lstStyle/>
        <a:p>
          <a:endParaRPr lang="en-US"/>
        </a:p>
      </dgm:t>
    </dgm:pt>
    <dgm:pt modelId="{6DD76BDD-86ED-4037-9C62-54670FD0B27D}" type="sibTrans" cxnId="{E94A2812-4833-4FC2-B0A3-6CA6202B7232}">
      <dgm:prSet/>
      <dgm:spPr/>
      <dgm:t>
        <a:bodyPr/>
        <a:lstStyle/>
        <a:p>
          <a:endParaRPr lang="en-US"/>
        </a:p>
      </dgm:t>
    </dgm:pt>
    <dgm:pt modelId="{BC1BAF46-8DD8-44EC-A3CF-DAB1C4724529}">
      <dgm:prSet phldrT="[Text]" custT="1"/>
      <dgm:spPr/>
      <dgm:t>
        <a:bodyPr/>
        <a:lstStyle/>
        <a:p>
          <a:r>
            <a:rPr lang="ko-KR" altLang="en-US" sz="3200" b="0" i="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왜</a:t>
          </a:r>
          <a:r>
            <a:rPr lang="en-US" altLang="ko-KR" sz="3200" b="0" i="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?</a:t>
          </a:r>
          <a:r>
            <a:rPr lang="ko-KR" altLang="en-US" sz="3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/>
          </a:r>
          <a:br>
            <a:rPr lang="ko-KR" altLang="en-US" sz="3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</a:br>
          <a:endParaRPr lang="en-US" sz="32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89ADA1C6-9D0E-4534-8438-3154FF814EC7}" type="parTrans" cxnId="{40B0757D-2BA1-4686-8610-58C8FC600770}">
      <dgm:prSet/>
      <dgm:spPr/>
      <dgm:t>
        <a:bodyPr/>
        <a:lstStyle/>
        <a:p>
          <a:endParaRPr lang="en-US"/>
        </a:p>
      </dgm:t>
    </dgm:pt>
    <dgm:pt modelId="{159EECE0-26D5-40DB-B4A4-84F24E1DC3C6}" type="sibTrans" cxnId="{40B0757D-2BA1-4686-8610-58C8FC600770}">
      <dgm:prSet/>
      <dgm:spPr/>
      <dgm:t>
        <a:bodyPr/>
        <a:lstStyle/>
        <a:p>
          <a:endParaRPr lang="en-US"/>
        </a:p>
      </dgm:t>
    </dgm:pt>
    <dgm:pt modelId="{44340143-1F27-4604-81E8-2C5FAFBAD36D}">
      <dgm:prSet phldrT="[Text]" custT="1"/>
      <dgm:spPr/>
      <dgm:t>
        <a:bodyPr/>
        <a:lstStyle/>
        <a:p>
          <a:r>
            <a:rPr lang="ko-KR" altLang="en-US" sz="3200" b="0" i="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교환 </a:t>
          </a:r>
          <a:r>
            <a:rPr lang="en-US" altLang="ko-KR" sz="3200" b="0" i="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/ </a:t>
          </a:r>
          <a:r>
            <a:rPr lang="ko-KR" altLang="en-US" sz="3200" b="0" i="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환불</a:t>
          </a:r>
          <a:r>
            <a:rPr lang="ko-KR" altLang="en-US" sz="3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/>
          </a:r>
          <a:br>
            <a:rPr lang="ko-KR" altLang="en-US" sz="3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</a:br>
          <a:endParaRPr lang="en-US" sz="32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358089AD-5909-4B63-9F56-3AA332CAE93A}" type="parTrans" cxnId="{78EBE3BC-307C-4A18-8D14-37F2C608DE68}">
      <dgm:prSet/>
      <dgm:spPr/>
      <dgm:t>
        <a:bodyPr/>
        <a:lstStyle/>
        <a:p>
          <a:endParaRPr lang="en-US"/>
        </a:p>
      </dgm:t>
    </dgm:pt>
    <dgm:pt modelId="{056F1240-CE3E-4DD6-BB49-F892AA108135}" type="sibTrans" cxnId="{78EBE3BC-307C-4A18-8D14-37F2C608DE68}">
      <dgm:prSet/>
      <dgm:spPr/>
      <dgm:t>
        <a:bodyPr/>
        <a:lstStyle/>
        <a:p>
          <a:endParaRPr lang="en-US"/>
        </a:p>
      </dgm:t>
    </dgm:pt>
    <dgm:pt modelId="{6762B760-0F98-4775-B132-61CB0DF6E10C}" type="pres">
      <dgm:prSet presAssocID="{76B133A6-F5FE-476E-8D46-5BE5C402923E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34BF39D-2628-4D8B-BA17-341CAA193FFD}" type="pres">
      <dgm:prSet presAssocID="{76B133A6-F5FE-476E-8D46-5BE5C402923E}" presName="matrix" presStyleCnt="0"/>
      <dgm:spPr/>
    </dgm:pt>
    <dgm:pt modelId="{49CC8EA6-CE8A-4429-A036-8260CAAF3075}" type="pres">
      <dgm:prSet presAssocID="{76B133A6-F5FE-476E-8D46-5BE5C402923E}" presName="tile1" presStyleLbl="node1" presStyleIdx="0" presStyleCnt="4" custLinFactNeighborX="1339"/>
      <dgm:spPr/>
      <dgm:t>
        <a:bodyPr/>
        <a:lstStyle/>
        <a:p>
          <a:endParaRPr lang="en-US"/>
        </a:p>
      </dgm:t>
    </dgm:pt>
    <dgm:pt modelId="{FCE512CF-04DD-42A6-8AA2-616469C9FCC4}" type="pres">
      <dgm:prSet presAssocID="{76B133A6-F5FE-476E-8D46-5BE5C402923E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49A040-F436-44B9-9B82-1E879BB13692}" type="pres">
      <dgm:prSet presAssocID="{76B133A6-F5FE-476E-8D46-5BE5C402923E}" presName="tile2" presStyleLbl="node1" presStyleIdx="1" presStyleCnt="4" custLinFactNeighborX="1339"/>
      <dgm:spPr/>
      <dgm:t>
        <a:bodyPr/>
        <a:lstStyle/>
        <a:p>
          <a:endParaRPr lang="en-US"/>
        </a:p>
      </dgm:t>
    </dgm:pt>
    <dgm:pt modelId="{0AEA76D3-2DE6-4784-97E3-B8D4E7440F2B}" type="pres">
      <dgm:prSet presAssocID="{76B133A6-F5FE-476E-8D46-5BE5C402923E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639D12-901B-40A8-AB0E-CA224585A014}" type="pres">
      <dgm:prSet presAssocID="{76B133A6-F5FE-476E-8D46-5BE5C402923E}" presName="tile3" presStyleLbl="node1" presStyleIdx="2" presStyleCnt="4"/>
      <dgm:spPr/>
      <dgm:t>
        <a:bodyPr/>
        <a:lstStyle/>
        <a:p>
          <a:endParaRPr lang="en-US"/>
        </a:p>
      </dgm:t>
    </dgm:pt>
    <dgm:pt modelId="{4535296A-92EB-4B8C-9EF7-56B44A598D2F}" type="pres">
      <dgm:prSet presAssocID="{76B133A6-F5FE-476E-8D46-5BE5C402923E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63F510-9490-4A91-9C51-D622F0DABF1F}" type="pres">
      <dgm:prSet presAssocID="{76B133A6-F5FE-476E-8D46-5BE5C402923E}" presName="tile4" presStyleLbl="node1" presStyleIdx="3" presStyleCnt="4"/>
      <dgm:spPr/>
      <dgm:t>
        <a:bodyPr/>
        <a:lstStyle/>
        <a:p>
          <a:endParaRPr lang="en-US"/>
        </a:p>
      </dgm:t>
    </dgm:pt>
    <dgm:pt modelId="{24FD1A5E-3BF4-4342-AEA1-A9D226CAD643}" type="pres">
      <dgm:prSet presAssocID="{76B133A6-F5FE-476E-8D46-5BE5C402923E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673E43-DD4B-4136-8F8C-A7E3C387ED6E}" type="pres">
      <dgm:prSet presAssocID="{76B133A6-F5FE-476E-8D46-5BE5C402923E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E7591D2F-4DE0-4EA4-A094-995029C27F7B}" type="presOf" srcId="{446314F9-EE19-41A5-838A-6BD5F112C551}" destId="{F949A040-F436-44B9-9B82-1E879BB13692}" srcOrd="0" destOrd="0" presId="urn:microsoft.com/office/officeart/2005/8/layout/matrix1"/>
    <dgm:cxn modelId="{E94A2812-4833-4FC2-B0A3-6CA6202B7232}" srcId="{049C69D1-FA9A-44CC-BA87-7CB3893B82E6}" destId="{446314F9-EE19-41A5-838A-6BD5F112C551}" srcOrd="1" destOrd="0" parTransId="{1CA0E947-628E-4AFC-9860-A3C178B2B108}" sibTransId="{6DD76BDD-86ED-4037-9C62-54670FD0B27D}"/>
    <dgm:cxn modelId="{465D406F-D247-4C6A-9A64-648BCB2AA1CE}" type="presOf" srcId="{CFF8D232-3CB7-4F32-AE8E-90381899AD90}" destId="{FCE512CF-04DD-42A6-8AA2-616469C9FCC4}" srcOrd="1" destOrd="0" presId="urn:microsoft.com/office/officeart/2005/8/layout/matrix1"/>
    <dgm:cxn modelId="{0503B005-970A-4654-9201-519529594117}" type="presOf" srcId="{049C69D1-FA9A-44CC-BA87-7CB3893B82E6}" destId="{1A673E43-DD4B-4136-8F8C-A7E3C387ED6E}" srcOrd="0" destOrd="0" presId="urn:microsoft.com/office/officeart/2005/8/layout/matrix1"/>
    <dgm:cxn modelId="{DD7AE271-1696-40DD-98FE-237734C08AF4}" srcId="{049C69D1-FA9A-44CC-BA87-7CB3893B82E6}" destId="{CFF8D232-3CB7-4F32-AE8E-90381899AD90}" srcOrd="0" destOrd="0" parTransId="{9DBCFBE4-9B67-43A1-B7EA-AAC98C3907C4}" sibTransId="{B0770B08-5D27-4EFF-9022-43DA75F3F4B3}"/>
    <dgm:cxn modelId="{78EBE3BC-307C-4A18-8D14-37F2C608DE68}" srcId="{049C69D1-FA9A-44CC-BA87-7CB3893B82E6}" destId="{44340143-1F27-4604-81E8-2C5FAFBAD36D}" srcOrd="3" destOrd="0" parTransId="{358089AD-5909-4B63-9F56-3AA332CAE93A}" sibTransId="{056F1240-CE3E-4DD6-BB49-F892AA108135}"/>
    <dgm:cxn modelId="{1DEC7A95-F30E-4A1F-AA5F-7B493B82D87D}" type="presOf" srcId="{CFF8D232-3CB7-4F32-AE8E-90381899AD90}" destId="{49CC8EA6-CE8A-4429-A036-8260CAAF3075}" srcOrd="0" destOrd="0" presId="urn:microsoft.com/office/officeart/2005/8/layout/matrix1"/>
    <dgm:cxn modelId="{98F4878F-BB00-41CD-B0A5-F8ECB456BE67}" type="presOf" srcId="{446314F9-EE19-41A5-838A-6BD5F112C551}" destId="{0AEA76D3-2DE6-4784-97E3-B8D4E7440F2B}" srcOrd="1" destOrd="0" presId="urn:microsoft.com/office/officeart/2005/8/layout/matrix1"/>
    <dgm:cxn modelId="{0434B4CE-C513-4D68-AF50-03783357934F}" type="presOf" srcId="{76B133A6-F5FE-476E-8D46-5BE5C402923E}" destId="{6762B760-0F98-4775-B132-61CB0DF6E10C}" srcOrd="0" destOrd="0" presId="urn:microsoft.com/office/officeart/2005/8/layout/matrix1"/>
    <dgm:cxn modelId="{22ED3A41-0DF9-404D-A371-648251F4A008}" type="presOf" srcId="{BC1BAF46-8DD8-44EC-A3CF-DAB1C4724529}" destId="{4C639D12-901B-40A8-AB0E-CA224585A014}" srcOrd="0" destOrd="0" presId="urn:microsoft.com/office/officeart/2005/8/layout/matrix1"/>
    <dgm:cxn modelId="{EBAD9FA7-BD10-46B3-8004-027389FD04F9}" type="presOf" srcId="{44340143-1F27-4604-81E8-2C5FAFBAD36D}" destId="{24FD1A5E-3BF4-4342-AEA1-A9D226CAD643}" srcOrd="1" destOrd="0" presId="urn:microsoft.com/office/officeart/2005/8/layout/matrix1"/>
    <dgm:cxn modelId="{A43BB9ED-72E9-4D3E-9D09-3CDA763D6725}" type="presOf" srcId="{44340143-1F27-4604-81E8-2C5FAFBAD36D}" destId="{6263F510-9490-4A91-9C51-D622F0DABF1F}" srcOrd="0" destOrd="0" presId="urn:microsoft.com/office/officeart/2005/8/layout/matrix1"/>
    <dgm:cxn modelId="{40B0757D-2BA1-4686-8610-58C8FC600770}" srcId="{049C69D1-FA9A-44CC-BA87-7CB3893B82E6}" destId="{BC1BAF46-8DD8-44EC-A3CF-DAB1C4724529}" srcOrd="2" destOrd="0" parTransId="{89ADA1C6-9D0E-4534-8438-3154FF814EC7}" sibTransId="{159EECE0-26D5-40DB-B4A4-84F24E1DC3C6}"/>
    <dgm:cxn modelId="{0DBBDDE3-14E1-43EB-A252-321E7E3F0AF0}" srcId="{76B133A6-F5FE-476E-8D46-5BE5C402923E}" destId="{049C69D1-FA9A-44CC-BA87-7CB3893B82E6}" srcOrd="0" destOrd="0" parTransId="{1299E516-98F9-45F3-85B0-5DFDA9323FFB}" sibTransId="{9B6DF2A3-BA2D-4052-8A3B-F8FFD5F18EB0}"/>
    <dgm:cxn modelId="{658C86D6-B43A-4BA9-B54B-FF3291620F91}" type="presOf" srcId="{BC1BAF46-8DD8-44EC-A3CF-DAB1C4724529}" destId="{4535296A-92EB-4B8C-9EF7-56B44A598D2F}" srcOrd="1" destOrd="0" presId="urn:microsoft.com/office/officeart/2005/8/layout/matrix1"/>
    <dgm:cxn modelId="{103CE357-8FB1-4C74-BD2B-3816FC7DB8DD}" type="presParOf" srcId="{6762B760-0F98-4775-B132-61CB0DF6E10C}" destId="{934BF39D-2628-4D8B-BA17-341CAA193FFD}" srcOrd="0" destOrd="0" presId="urn:microsoft.com/office/officeart/2005/8/layout/matrix1"/>
    <dgm:cxn modelId="{9AB2282B-D968-4E91-A0A6-5739A1C0BB82}" type="presParOf" srcId="{934BF39D-2628-4D8B-BA17-341CAA193FFD}" destId="{49CC8EA6-CE8A-4429-A036-8260CAAF3075}" srcOrd="0" destOrd="0" presId="urn:microsoft.com/office/officeart/2005/8/layout/matrix1"/>
    <dgm:cxn modelId="{FE760732-D822-4617-A1AA-98276202CF91}" type="presParOf" srcId="{934BF39D-2628-4D8B-BA17-341CAA193FFD}" destId="{FCE512CF-04DD-42A6-8AA2-616469C9FCC4}" srcOrd="1" destOrd="0" presId="urn:microsoft.com/office/officeart/2005/8/layout/matrix1"/>
    <dgm:cxn modelId="{4D01AB98-CCBF-4959-A033-32C4D7CCC434}" type="presParOf" srcId="{934BF39D-2628-4D8B-BA17-341CAA193FFD}" destId="{F949A040-F436-44B9-9B82-1E879BB13692}" srcOrd="2" destOrd="0" presId="urn:microsoft.com/office/officeart/2005/8/layout/matrix1"/>
    <dgm:cxn modelId="{E198198E-0798-42F5-AFE5-311FF7E2EDCE}" type="presParOf" srcId="{934BF39D-2628-4D8B-BA17-341CAA193FFD}" destId="{0AEA76D3-2DE6-4784-97E3-B8D4E7440F2B}" srcOrd="3" destOrd="0" presId="urn:microsoft.com/office/officeart/2005/8/layout/matrix1"/>
    <dgm:cxn modelId="{318F6547-15C1-4C68-AA46-0F40EE787BD8}" type="presParOf" srcId="{934BF39D-2628-4D8B-BA17-341CAA193FFD}" destId="{4C639D12-901B-40A8-AB0E-CA224585A014}" srcOrd="4" destOrd="0" presId="urn:microsoft.com/office/officeart/2005/8/layout/matrix1"/>
    <dgm:cxn modelId="{4B78462D-09B5-4944-8FCA-A881843E02CC}" type="presParOf" srcId="{934BF39D-2628-4D8B-BA17-341CAA193FFD}" destId="{4535296A-92EB-4B8C-9EF7-56B44A598D2F}" srcOrd="5" destOrd="0" presId="urn:microsoft.com/office/officeart/2005/8/layout/matrix1"/>
    <dgm:cxn modelId="{D1896588-7832-4D85-A7C1-AABB4E19D78E}" type="presParOf" srcId="{934BF39D-2628-4D8B-BA17-341CAA193FFD}" destId="{6263F510-9490-4A91-9C51-D622F0DABF1F}" srcOrd="6" destOrd="0" presId="urn:microsoft.com/office/officeart/2005/8/layout/matrix1"/>
    <dgm:cxn modelId="{1AF25048-82F6-4DF4-9FCA-34A74E8FA9CC}" type="presParOf" srcId="{934BF39D-2628-4D8B-BA17-341CAA193FFD}" destId="{24FD1A5E-3BF4-4342-AEA1-A9D226CAD643}" srcOrd="7" destOrd="0" presId="urn:microsoft.com/office/officeart/2005/8/layout/matrix1"/>
    <dgm:cxn modelId="{B3133FA4-5C01-4078-8289-1A1619BB7366}" type="presParOf" srcId="{6762B760-0F98-4775-B132-61CB0DF6E10C}" destId="{1A673E43-DD4B-4136-8F8C-A7E3C387ED6E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CC8EA6-CE8A-4429-A036-8260CAAF3075}">
      <dsp:nvSpPr>
        <dsp:cNvPr id="0" name=""/>
        <dsp:cNvSpPr/>
      </dsp:nvSpPr>
      <dsp:spPr>
        <a:xfrm rot="16200000">
          <a:off x="542469" y="-501188"/>
          <a:ext cx="2080547" cy="3082925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3200" b="0" i="0" kern="1200" dirty="0" smtClean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b="0" i="0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구입 물품</a:t>
          </a:r>
          <a:endParaRPr lang="en-US" sz="3200" kern="12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 rot="5400000">
        <a:off x="41280" y="0"/>
        <a:ext cx="3082925" cy="1560410"/>
      </dsp:txXfrm>
    </dsp:sp>
    <dsp:sp modelId="{F949A040-F436-44B9-9B82-1E879BB13692}">
      <dsp:nvSpPr>
        <dsp:cNvPr id="0" name=""/>
        <dsp:cNvSpPr/>
      </dsp:nvSpPr>
      <dsp:spPr>
        <a:xfrm>
          <a:off x="3082925" y="0"/>
          <a:ext cx="3082925" cy="2080547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3200" b="0" i="0" kern="1200" dirty="0" smtClean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b="0" i="0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언제</a:t>
          </a:r>
          <a:r>
            <a:rPr lang="en-US" altLang="ko-KR" sz="3200" b="0" i="0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? 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b="0" i="0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어디에서</a:t>
          </a:r>
          <a:r>
            <a:rPr lang="en-US" altLang="ko-KR" sz="3200" b="0" i="0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?</a:t>
          </a:r>
          <a:r>
            <a:rPr lang="ko-KR" altLang="en-US" sz="3200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/>
          </a:r>
          <a:br>
            <a:rPr lang="ko-KR" altLang="en-US" sz="3200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</a:br>
          <a:endParaRPr lang="en-US" sz="3200" kern="12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>
        <a:off x="3082925" y="0"/>
        <a:ext cx="3082925" cy="1560410"/>
      </dsp:txXfrm>
    </dsp:sp>
    <dsp:sp modelId="{4C639D12-901B-40A8-AB0E-CA224585A014}">
      <dsp:nvSpPr>
        <dsp:cNvPr id="0" name=""/>
        <dsp:cNvSpPr/>
      </dsp:nvSpPr>
      <dsp:spPr>
        <a:xfrm rot="10800000">
          <a:off x="0" y="2080547"/>
          <a:ext cx="3082925" cy="2080547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b="0" i="0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왜</a:t>
          </a:r>
          <a:r>
            <a:rPr lang="en-US" altLang="ko-KR" sz="3200" b="0" i="0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?</a:t>
          </a:r>
          <a:r>
            <a:rPr lang="ko-KR" altLang="en-US" sz="3200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/>
          </a:r>
          <a:br>
            <a:rPr lang="ko-KR" altLang="en-US" sz="3200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</a:br>
          <a:endParaRPr lang="en-US" sz="3200" kern="12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 rot="10800000">
        <a:off x="0" y="2600684"/>
        <a:ext cx="3082925" cy="1560410"/>
      </dsp:txXfrm>
    </dsp:sp>
    <dsp:sp modelId="{6263F510-9490-4A91-9C51-D622F0DABF1F}">
      <dsp:nvSpPr>
        <dsp:cNvPr id="0" name=""/>
        <dsp:cNvSpPr/>
      </dsp:nvSpPr>
      <dsp:spPr>
        <a:xfrm rot="5400000">
          <a:off x="3584113" y="1579358"/>
          <a:ext cx="2080547" cy="3082925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b="0" i="0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교환 </a:t>
          </a:r>
          <a:r>
            <a:rPr lang="en-US" altLang="ko-KR" sz="3200" b="0" i="0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/ </a:t>
          </a:r>
          <a:r>
            <a:rPr lang="ko-KR" altLang="en-US" sz="3200" b="0" i="0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환불</a:t>
          </a:r>
          <a:r>
            <a:rPr lang="ko-KR" altLang="en-US" sz="3200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/>
          </a:r>
          <a:br>
            <a:rPr lang="ko-KR" altLang="en-US" sz="3200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</a:br>
          <a:endParaRPr lang="en-US" sz="3200" kern="12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 rot="-5400000">
        <a:off x="3082925" y="2600684"/>
        <a:ext cx="3082925" cy="1560410"/>
      </dsp:txXfrm>
    </dsp:sp>
    <dsp:sp modelId="{1A673E43-DD4B-4136-8F8C-A7E3C387ED6E}">
      <dsp:nvSpPr>
        <dsp:cNvPr id="0" name=""/>
        <dsp:cNvSpPr/>
      </dsp:nvSpPr>
      <dsp:spPr>
        <a:xfrm>
          <a:off x="2158047" y="1560410"/>
          <a:ext cx="1849755" cy="1040273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b="1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교환</a:t>
          </a:r>
          <a:r>
            <a:rPr lang="en-US" altLang="ko-KR" sz="2800" b="1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/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b="1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환불</a:t>
          </a:r>
          <a:endParaRPr lang="en-US" sz="2800" b="1" kern="12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>
        <a:off x="2208829" y="1611192"/>
        <a:ext cx="1748191" cy="938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664086A-42D4-4825-9043-5F9B0783E138}" type="datetimeFigureOut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E8AADD0-158B-4747-B69C-138542B607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28802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52463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304925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58975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611438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297238"/>
            <a:ext cx="10668000" cy="493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85738"/>
            <a:ext cx="6194425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3400" y="3809999"/>
            <a:ext cx="10073640" cy="219323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3400" y="6172200"/>
            <a:ext cx="10088880" cy="11887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D31D2F-C557-4F04-9429-0B692B04A8AB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u="sng"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E3335D-F1C9-437B-B447-1287394F16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6263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AE6AB6-A320-4B39-8C75-CDDEF0A0B573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ABE02E-6038-4FEE-94C3-2C4DB32508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9222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85738"/>
            <a:ext cx="29051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0202"/>
            <a:ext cx="1316736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AE6C44-93E7-46CD-BCEB-59E99F403394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B51F2-6D72-4B37-8ECC-82C646E855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045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96F56-7FDD-4B60-92C0-EA9818E6654B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9D544B-F74C-4A83-8EAC-DC0D0D2080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7731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DBF5C1-6B9D-44ED-BFED-A77B4F0D0C54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0C7936-02F9-4E42-805E-7C3514E00EB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4544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E1671-499F-4523-8E49-3B29E83B3875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E4EE4C-D335-472B-932E-BA43944A88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802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4DD862-78B4-47A6-9FB2-0CF82765D9EA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C2FD45-4B57-40FE-A41A-6CBF065534F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5994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329E7D-5BF1-476A-8774-1231323C160A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3E8121-A487-4AAB-B4CA-B5DCF75F9F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4998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 rtlCol="0">
            <a:normAutofit/>
          </a:bodyPr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568E4B-1FAC-4DED-9149-7D12D7248ABA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91C9C-5B9F-4F39-B44F-A39CD04786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9552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974355-FEA6-4240-9A63-C6570349E597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86957-1472-4B3A-8483-6D38D12B95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4439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731838" y="330200"/>
            <a:ext cx="131667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31838" y="1920875"/>
            <a:ext cx="13166725" cy="543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58600" y="7620000"/>
            <a:ext cx="1371600" cy="381000"/>
          </a:xfrm>
          <a:prstGeom prst="rect">
            <a:avLst/>
          </a:prstGeom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700">
                <a:solidFill>
                  <a:srgbClr val="898989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EF7EEEA-68A9-4116-9112-3D548CD46EC5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0" y="7620000"/>
            <a:ext cx="4632325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 defTabSz="1306220" eaLnBrk="1" fontAlgn="auto" hangingPunct="1">
              <a:spcBef>
                <a:spcPts val="0"/>
              </a:spcBef>
              <a:spcAft>
                <a:spcPts val="0"/>
              </a:spcAft>
              <a:defRPr sz="1700" u="sng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258800" y="7620000"/>
            <a:ext cx="715963" cy="373063"/>
          </a:xfrm>
          <a:prstGeom prst="rect">
            <a:avLst/>
          </a:prstGeom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700">
                <a:solidFill>
                  <a:srgbClr val="898989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A785E79D-4956-4624-AA5F-E6476E4FD4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06" r:id="rId1"/>
    <p:sldLayoutId id="2147484607" r:id="rId2"/>
    <p:sldLayoutId id="2147484598" r:id="rId3"/>
    <p:sldLayoutId id="2147484599" r:id="rId4"/>
    <p:sldLayoutId id="2147484600" r:id="rId5"/>
    <p:sldLayoutId id="2147484601" r:id="rId6"/>
    <p:sldLayoutId id="2147484602" r:id="rId7"/>
    <p:sldLayoutId id="2147484603" r:id="rId8"/>
    <p:sldLayoutId id="2147484604" r:id="rId9"/>
    <p:sldLayoutId id="2147484605" r:id="rId10"/>
  </p:sldLayoutIdLst>
  <p:hf hdr="0" dt="0"/>
  <p:txStyles>
    <p:titleStyle>
      <a:lvl1pPr algn="ctr" defTabSz="1304925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2pPr>
      <a:lvl3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3pPr>
      <a:lvl4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4pPr>
      <a:lvl5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5pPr>
      <a:lvl6pPr marL="4572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6pPr>
      <a:lvl7pPr marL="9144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7pPr>
      <a:lvl8pPr marL="13716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8pPr>
      <a:lvl9pPr marL="18288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9pPr>
    </p:titleStyle>
    <p:bodyStyle>
      <a:lvl1pPr marL="488950" indent="-488950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060450" indent="-40798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1950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84413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2938463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2590800" y="1752600"/>
            <a:ext cx="9296400" cy="12192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ko-KR" altLang="en-US" sz="7200" dirty="0" smtClean="0">
                <a:latin typeface="바탕" pitchFamily="18" charset="-127"/>
                <a:ea typeface="바탕" pitchFamily="18" charset="-127"/>
              </a:rPr>
              <a:t>제</a:t>
            </a:r>
            <a:r>
              <a:rPr lang="en-US" altLang="ko-KR" sz="7200" dirty="0">
                <a:latin typeface="바탕" pitchFamily="18" charset="-127"/>
                <a:ea typeface="바탕" pitchFamily="18" charset="-127"/>
              </a:rPr>
              <a:t>4</a:t>
            </a:r>
            <a:r>
              <a:rPr lang="ko-KR" altLang="en-US" sz="7200" dirty="0" smtClean="0">
                <a:latin typeface="바탕" pitchFamily="18" charset="-127"/>
                <a:ea typeface="바탕" pitchFamily="18" charset="-127"/>
              </a:rPr>
              <a:t>과</a:t>
            </a:r>
            <a:r>
              <a:rPr lang="en-US" altLang="ko-KR" sz="7200" dirty="0">
                <a:latin typeface="바탕" pitchFamily="18" charset="-127"/>
                <a:ea typeface="바탕" pitchFamily="18" charset="-127"/>
              </a:rPr>
              <a:t>: </a:t>
            </a:r>
            <a:r>
              <a:rPr lang="ko-KR" altLang="en-US" sz="7200" dirty="0" smtClean="0">
                <a:latin typeface="바탕" pitchFamily="18" charset="-127"/>
                <a:ea typeface="바탕" pitchFamily="18" charset="-127"/>
              </a:rPr>
              <a:t>쇼핑</a:t>
            </a:r>
            <a:r>
              <a:rPr lang="en-US" altLang="ko-KR" sz="7200" dirty="0" smtClean="0">
                <a:latin typeface="바탕" pitchFamily="18" charset="-127"/>
                <a:ea typeface="바탕" pitchFamily="18" charset="-127"/>
              </a:rPr>
              <a:t/>
            </a:r>
            <a:br>
              <a:rPr lang="en-US" altLang="ko-KR" sz="7200" dirty="0" smtClean="0">
                <a:latin typeface="바탕" pitchFamily="18" charset="-127"/>
                <a:ea typeface="바탕" pitchFamily="18" charset="-127"/>
              </a:rPr>
            </a:br>
            <a:r>
              <a:rPr lang="en-US" altLang="ko-KR" sz="4400" b="0" dirty="0" smtClean="0">
                <a:latin typeface="바탕" pitchFamily="18" charset="-127"/>
                <a:ea typeface="바탕" pitchFamily="18" charset="-127"/>
              </a:rPr>
              <a:t>(</a:t>
            </a:r>
            <a:r>
              <a:rPr lang="ko-KR" altLang="en-US" sz="4400" b="0" dirty="0" smtClean="0">
                <a:latin typeface="바탕" pitchFamily="18" charset="-127"/>
                <a:ea typeface="바탕" pitchFamily="18" charset="-127"/>
              </a:rPr>
              <a:t>듣기</a:t>
            </a:r>
            <a:r>
              <a:rPr lang="en-US" altLang="ko-KR" sz="4400" b="0" dirty="0" smtClean="0">
                <a:latin typeface="바탕" pitchFamily="18" charset="-127"/>
                <a:ea typeface="바탕" pitchFamily="18" charset="-127"/>
              </a:rPr>
              <a:t>)</a:t>
            </a:r>
            <a:endParaRPr lang="en-US" altLang="en-US" sz="4400" b="0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>
          <a:xfrm>
            <a:off x="4191000" y="4648200"/>
            <a:ext cx="10287000" cy="2057400"/>
          </a:xfrm>
        </p:spPr>
        <p:txBody>
          <a:bodyPr/>
          <a:lstStyle/>
          <a:p>
            <a:pPr algn="l" eaLnBrk="1" hangingPunct="1"/>
            <a:r>
              <a:rPr lang="en-US" altLang="en-US" sz="3600" smtClean="0">
                <a:latin typeface="바탕" panose="02030600000101010101" pitchFamily="18" charset="-127"/>
                <a:ea typeface="바탕" panose="02030600000101010101" pitchFamily="18" charset="-127"/>
              </a:rPr>
              <a:t>Trường Đại học FPT</a:t>
            </a:r>
          </a:p>
          <a:p>
            <a:pPr algn="l" eaLnBrk="1" hangingPunct="1"/>
            <a:r>
              <a:rPr lang="en-US" altLang="en-US" sz="3600" smtClean="0">
                <a:latin typeface="바탕" panose="02030600000101010101" pitchFamily="18" charset="-127"/>
                <a:ea typeface="바탕" panose="02030600000101010101" pitchFamily="18" charset="-127"/>
              </a:rPr>
              <a:t>Khoa: …..</a:t>
            </a:r>
          </a:p>
          <a:p>
            <a:pPr algn="l" eaLnBrk="1" hangingPunct="1"/>
            <a:r>
              <a:rPr lang="en-US" altLang="en-US" sz="3600" smtClean="0">
                <a:latin typeface="바탕" panose="02030600000101010101" pitchFamily="18" charset="-127"/>
                <a:ea typeface="바탕" panose="02030600000101010101" pitchFamily="18" charset="-127"/>
              </a:rPr>
              <a:t>Môn: Hàn ngữ trung cấp 1 – KOR 311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7F2B9CA2-D030-4F39-A0AE-F532BB9E26F6}" type="slidenum">
              <a:rPr lang="en-US" altLang="en-US" smtClean="0"/>
              <a:pPr/>
              <a:t>10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4341" name="Google Shape;3603;p39"/>
          <p:cNvSpPr txBox="1">
            <a:spLocks noChangeArrowheads="1"/>
          </p:cNvSpPr>
          <p:nvPr/>
        </p:nvSpPr>
        <p:spPr bwMode="auto">
          <a:xfrm>
            <a:off x="762000" y="1384300"/>
            <a:ext cx="121920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2) 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듣기 파일 내용</a:t>
            </a: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4342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3646488"/>
            <a:ext cx="2165350" cy="216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Google Shape;712;p41"/>
          <p:cNvSpPr txBox="1"/>
          <p:nvPr/>
        </p:nvSpPr>
        <p:spPr>
          <a:xfrm>
            <a:off x="2743200" y="2157413"/>
            <a:ext cx="117348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(1)</a:t>
            </a:r>
            <a:r>
              <a:rPr lang="en" sz="28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남</a:t>
            </a: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: 어제 산 옷인데 소매 길이가 좀 짧아요. 교환 할 수 있을까요?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sz="28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</a:t>
            </a: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: 손님, 그 옷은 손님한테 잘 맞는 옷이에요. 소매 길이만 짧은 거니까 오늘 맡기시    면 수선해 드리겠습니다.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sz="28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남</a:t>
            </a: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: 그럼 언제쯤 찾으러 오면 돼요? 이번 주말에 입어야 하는데.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sz="28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</a:t>
            </a: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: 오래 걸리지 않으니까 걱정하지 마세요. 여기 손님 성함하고 연락처를 써 주세요.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(2) </a:t>
            </a:r>
            <a:r>
              <a:rPr lang="en" sz="28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</a:t>
            </a: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: 치마를 샀는데 생각보다 색상이 너무 어두워요. 환불할 수 있을까요?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sz="28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남</a:t>
            </a: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: 물론이지요. 영수증은 가지고 오셨지요?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sz="28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</a:t>
            </a: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: 안 가지고 왔는데요.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sz="28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남</a:t>
            </a: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: 죄송하지만 저희 가게는 영수증이 없으면 교환이나 환불을 해 드릴 수 없습니다.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pic>
        <p:nvPicPr>
          <p:cNvPr id="11" name="14 Track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96400" y="1244283"/>
            <a:ext cx="913130" cy="913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4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536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ED934C2-D0DA-45AC-B2DE-5F4F1CBE0D56}" type="slidenum">
              <a:rPr lang="en-US" altLang="en-US" smtClean="0"/>
              <a:pPr/>
              <a:t>11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5365" name="Google Shape;3603;p39"/>
          <p:cNvSpPr txBox="1">
            <a:spLocks noChangeArrowheads="1"/>
          </p:cNvSpPr>
          <p:nvPr/>
        </p:nvSpPr>
        <p:spPr bwMode="auto">
          <a:xfrm>
            <a:off x="762000" y="1384300"/>
            <a:ext cx="121920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2) 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듣기 파일 내용</a:t>
            </a: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9" name="Google Shape;717;p42"/>
          <p:cNvSpPr txBox="1"/>
          <p:nvPr/>
        </p:nvSpPr>
        <p:spPr>
          <a:xfrm>
            <a:off x="1524000" y="2362200"/>
            <a:ext cx="12907963" cy="4048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/>
          <a:lstStyle/>
          <a:p>
            <a:pPr>
              <a:lnSpc>
                <a:spcPct val="150000"/>
              </a:lnSpc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(3) </a:t>
            </a:r>
            <a:r>
              <a:rPr lang="en-US" sz="28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남 :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주말에 등산을 하려고 하는데 등산복 사러 갈 시간이 없어서 큰일이에요. </a:t>
            </a:r>
          </a:p>
          <a:p>
            <a:pPr>
              <a:lnSpc>
                <a:spcPct val="150000"/>
              </a:lnSpc>
            </a:pPr>
            <a:r>
              <a:rPr lang="en-US" sz="2800" b="1">
                <a:latin typeface="바탕" panose="02030600000101010101" pitchFamily="18" charset="-127"/>
                <a:ea typeface="바탕" panose="02030600000101010101" pitchFamily="18" charset="-127"/>
                <a:sym typeface="Times New Roman" panose="02020603050405020304" pitchFamily="18" charset="0"/>
              </a:rPr>
              <a:t>여 :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그럼 집에서 인터넷으로 사세요. 3일 이내에 배송되고 가격도 싸니까 좋아요. </a:t>
            </a:r>
          </a:p>
          <a:p>
            <a:pPr>
              <a:lnSpc>
                <a:spcPct val="150000"/>
              </a:lnSpc>
            </a:pPr>
            <a:r>
              <a:rPr lang="en-US" sz="2800" b="1">
                <a:latin typeface="바탕" panose="02030600000101010101" pitchFamily="18" charset="-127"/>
                <a:ea typeface="바탕" panose="02030600000101010101" pitchFamily="18" charset="-127"/>
                <a:sym typeface="Times New Roman" panose="02020603050405020304" pitchFamily="18" charset="0"/>
              </a:rPr>
              <a:t>남 :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싸기는 하지만 입어 보지 않고 사면 사이즈가 안 맞을 것 같은데 괜찮을까요? </a:t>
            </a:r>
          </a:p>
          <a:p>
            <a:pPr>
              <a:lnSpc>
                <a:spcPct val="150000"/>
              </a:lnSpc>
            </a:pPr>
            <a:r>
              <a:rPr lang="en-US" sz="2800" b="1">
                <a:latin typeface="바탕" panose="02030600000101010101" pitchFamily="18" charset="-127"/>
                <a:ea typeface="바탕" panose="02030600000101010101" pitchFamily="18" charset="-127"/>
                <a:sym typeface="Times New Roman" panose="02020603050405020304" pitchFamily="18" charset="0"/>
              </a:rPr>
              <a:t>여 :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저도 얼마 전에 인터넷으로 주문했는데 잘 맞 았으니까 걱정하지 마세요.</a:t>
            </a:r>
          </a:p>
        </p:txBody>
      </p:sp>
      <p:pic>
        <p:nvPicPr>
          <p:cNvPr id="10" name="14 Track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96400" y="1244283"/>
            <a:ext cx="913130" cy="913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4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638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E90ADF8-60DF-450E-ABB8-9CD2A8A13CAC}" type="slidenum">
              <a:rPr lang="en-US" altLang="en-US" smtClean="0"/>
              <a:pPr/>
              <a:t>12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6389" name="Google Shape;3641;p43"/>
          <p:cNvSpPr txBox="1">
            <a:spLocks noChangeArrowheads="1"/>
          </p:cNvSpPr>
          <p:nvPr/>
        </p:nvSpPr>
        <p:spPr bwMode="auto">
          <a:xfrm>
            <a:off x="381000" y="1292225"/>
            <a:ext cx="90424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r>
              <a:rPr lang="en-US" sz="32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3) </a:t>
            </a:r>
            <a:r>
              <a:rPr lang="ko-KR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대화를 잘 듣고 질문에 답하십시오</a:t>
            </a:r>
            <a:endParaRPr lang="ko-KR" altLang="en-US" sz="3200" b="1">
              <a:latin typeface="Times New Roman" panose="02020603050405020304" pitchFamily="18" charset="0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6390" name="Google Shape;3637;p43"/>
          <p:cNvSpPr txBox="1">
            <a:spLocks noChangeArrowheads="1"/>
          </p:cNvSpPr>
          <p:nvPr/>
        </p:nvSpPr>
        <p:spPr bwMode="auto">
          <a:xfrm>
            <a:off x="1180783" y="1512095"/>
            <a:ext cx="112776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lnSpc>
                <a:spcPct val="200000"/>
              </a:lnSpc>
            </a:pPr>
            <a:r>
              <a:rPr lang="en-US" sz="3000" b="1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(1) 들은 내용과 같으면 O,다르면 X하십시오. </a:t>
            </a:r>
          </a:p>
        </p:txBody>
      </p:sp>
      <p:sp>
        <p:nvSpPr>
          <p:cNvPr id="16391" name="Rectangle 1"/>
          <p:cNvSpPr>
            <a:spLocks noChangeArrowheads="1"/>
          </p:cNvSpPr>
          <p:nvPr/>
        </p:nvSpPr>
        <p:spPr bwMode="auto">
          <a:xfrm>
            <a:off x="1524000" y="2351088"/>
            <a:ext cx="11887200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    ①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남자는 선물 받은 구두가 마음에 듭니다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.  </a:t>
            </a:r>
            <a:r>
              <a:rPr lang="en-US" altLang="ko-KR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                   (  )</a:t>
            </a:r>
            <a:endParaRPr lang="en-US" altLang="ko-KR" sz="2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    ②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남자는 다른 신발로 바꾸고 싶습니다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.    </a:t>
            </a:r>
            <a:r>
              <a:rPr lang="en-US" altLang="ko-KR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                    (   )</a:t>
            </a:r>
            <a:endParaRPr lang="en-US" altLang="ko-KR" sz="2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    ③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남자는 정장을 즐겨 입습니다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.     </a:t>
            </a:r>
            <a:r>
              <a:rPr lang="en-US" altLang="ko-KR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                             (    )</a:t>
            </a:r>
            <a:endParaRPr lang="en-US" altLang="ko-KR" sz="2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    ④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남자는 영수증이 없어서 교환할 수 없습니다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r>
              <a:rPr lang="en-US" altLang="ko-KR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             (    )</a:t>
            </a:r>
            <a:endParaRPr lang="en-US" sz="28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3" name="Google Shape;725;p43"/>
          <p:cNvSpPr txBox="1">
            <a:spLocks noChangeArrowheads="1"/>
          </p:cNvSpPr>
          <p:nvPr/>
        </p:nvSpPr>
        <p:spPr bwMode="auto">
          <a:xfrm>
            <a:off x="11353800" y="3175000"/>
            <a:ext cx="51593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pPr algn="ctr"/>
            <a:r>
              <a:rPr lang="en-US" sz="2800">
                <a:solidFill>
                  <a:srgbClr val="2A20E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O</a:t>
            </a:r>
          </a:p>
        </p:txBody>
      </p:sp>
      <p:sp>
        <p:nvSpPr>
          <p:cNvPr id="14" name="Google Shape;726;p43"/>
          <p:cNvSpPr txBox="1">
            <a:spLocks noChangeArrowheads="1"/>
          </p:cNvSpPr>
          <p:nvPr/>
        </p:nvSpPr>
        <p:spPr bwMode="auto">
          <a:xfrm>
            <a:off x="11447462" y="2514600"/>
            <a:ext cx="51593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pPr algn="ctr"/>
            <a:r>
              <a:rPr lang="en-US" sz="2800" dirty="0" smtClean="0">
                <a:solidFill>
                  <a:srgbClr val="2A20E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X  </a:t>
            </a:r>
            <a:endParaRPr lang="en-US" sz="2800" dirty="0">
              <a:solidFill>
                <a:srgbClr val="2A20E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5" name="Google Shape;727;p43"/>
          <p:cNvSpPr txBox="1">
            <a:spLocks noChangeArrowheads="1"/>
          </p:cNvSpPr>
          <p:nvPr/>
        </p:nvSpPr>
        <p:spPr bwMode="auto">
          <a:xfrm>
            <a:off x="11323638" y="3838575"/>
            <a:ext cx="515937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pPr algn="ctr"/>
            <a:r>
              <a:rPr lang="en-US" sz="2800">
                <a:solidFill>
                  <a:srgbClr val="2A20E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X</a:t>
            </a:r>
          </a:p>
        </p:txBody>
      </p:sp>
      <p:sp>
        <p:nvSpPr>
          <p:cNvPr id="19" name="Google Shape;728;p43"/>
          <p:cNvSpPr txBox="1">
            <a:spLocks noChangeArrowheads="1"/>
          </p:cNvSpPr>
          <p:nvPr/>
        </p:nvSpPr>
        <p:spPr bwMode="auto">
          <a:xfrm>
            <a:off x="11323638" y="4484688"/>
            <a:ext cx="515937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pPr algn="ctr"/>
            <a:r>
              <a:rPr lang="en-US" sz="2800">
                <a:solidFill>
                  <a:srgbClr val="2A20E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X</a:t>
            </a:r>
          </a:p>
        </p:txBody>
      </p:sp>
      <p:sp>
        <p:nvSpPr>
          <p:cNvPr id="16396" name="Rectangle 2"/>
          <p:cNvSpPr>
            <a:spLocks noChangeArrowheads="1"/>
          </p:cNvSpPr>
          <p:nvPr/>
        </p:nvSpPr>
        <p:spPr bwMode="auto">
          <a:xfrm>
            <a:off x="1211263" y="5181600"/>
            <a:ext cx="12893675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(2) </a:t>
            </a:r>
            <a:r>
              <a:rPr lang="ko-KR" altLang="en-US" sz="2800" b="1" dirty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뚜안씨가고민하는이유를고르십시오</a:t>
            </a:r>
            <a:r>
              <a:rPr lang="en-US" altLang="ko-KR" sz="2800" b="1" dirty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      ⓐ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교환할 수 없을 것 같아서  ⓑ운동화가 없어서    ⓒ구두를 사고 싶어서</a:t>
            </a:r>
            <a:endParaRPr lang="ko-KR" altLang="en-US" sz="2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(3) </a:t>
            </a:r>
            <a:r>
              <a:rPr lang="ko-KR" altLang="en-US" sz="2800" b="1" dirty="0" smtClean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보통 구입한 물건을 교환할 때 필요한 것은 무엇입니까</a:t>
            </a:r>
            <a:r>
              <a:rPr lang="en-US" altLang="ko-KR" sz="2800" b="1" dirty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?</a:t>
            </a:r>
            <a:endParaRPr lang="en-US" sz="2800" b="1" dirty="0">
              <a:solidFill>
                <a:srgbClr val="0070C0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20" name="Google Shape;729;p43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6019800"/>
            <a:ext cx="311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Google Shape;730;p43"/>
          <p:cNvSpPr txBox="1">
            <a:spLocks noChangeArrowheads="1"/>
          </p:cNvSpPr>
          <p:nvPr/>
        </p:nvSpPr>
        <p:spPr bwMode="auto">
          <a:xfrm>
            <a:off x="11083925" y="6559550"/>
            <a:ext cx="157162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r>
              <a:rPr lang="en-US" sz="2800" b="1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영수증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1083925" y="7086600"/>
            <a:ext cx="12604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15 Track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02925" y="1317626"/>
            <a:ext cx="762000" cy="76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497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6517C7B-99EA-4164-ADFB-14CE1BC81173}" type="slidenum">
              <a:rPr lang="en-US" altLang="en-US" smtClean="0"/>
              <a:pPr/>
              <a:t>13</a:t>
            </a:fld>
            <a:endParaRPr lang="en-US" altLang="en-US" smtClean="0"/>
          </a:p>
        </p:txBody>
      </p:sp>
      <p:sp>
        <p:nvSpPr>
          <p:cNvPr id="8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7413" name="Google Shape;3603;p39"/>
          <p:cNvSpPr txBox="1">
            <a:spLocks noChangeArrowheads="1"/>
          </p:cNvSpPr>
          <p:nvPr/>
        </p:nvSpPr>
        <p:spPr bwMode="auto">
          <a:xfrm>
            <a:off x="762000" y="1384300"/>
            <a:ext cx="121920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3) 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듣기 파일 내용</a:t>
            </a: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7414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27438"/>
            <a:ext cx="21653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Google Shape;735;p44"/>
          <p:cNvSpPr txBox="1"/>
          <p:nvPr/>
        </p:nvSpPr>
        <p:spPr>
          <a:xfrm>
            <a:off x="2819400" y="2395538"/>
            <a:ext cx="11430000" cy="507365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 defTabSz="9144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8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남 </a:t>
            </a: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: 얼마 전에 친구들한테서 선물로 받은 구두가 마음에 안 들어요. 어떻게 하지요? </a:t>
            </a:r>
            <a:endParaRPr sz="2800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defTabSz="9144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800" b="1" kern="0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</a:t>
            </a: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: 어디에서 산 구두예요? 구입한 장소를 알면 교환 할 수 있을 거예요. </a:t>
            </a:r>
            <a:endParaRPr sz="2800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defTabSz="9144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8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남 </a:t>
            </a: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: 그래요? 정말 다행이에요. 사실 저는 구두 대신에 운동화를 사고 싶었어요. </a:t>
            </a:r>
            <a:endParaRPr sz="2800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defTabSz="9144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800" b="1" kern="0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</a:t>
            </a: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: 뚜안 씨는 캐주얼을 즐겨 입으니까 운동화를 자주 신는군요. </a:t>
            </a:r>
          </a:p>
          <a:p>
            <a:pPr defTabSz="9144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8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남</a:t>
            </a: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: 맞아요. 그런데 영수증이 없는데 괜찮을까요? </a:t>
            </a:r>
            <a:endParaRPr sz="2800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defTabSz="9144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800" b="1" kern="0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</a:t>
            </a: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: 선물 받은 구두니까 교환할 때 영수증이 없어도 괜찮을 거예요. </a:t>
            </a:r>
            <a:endParaRPr sz="2800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defTabSz="9144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8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남</a:t>
            </a: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: 네, 그럼 수업이 끝난 후에 가 봐야겠네요.</a:t>
            </a:r>
            <a:endParaRPr sz="2800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pic>
        <p:nvPicPr>
          <p:cNvPr id="11" name="15 Track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02925" y="1317626"/>
            <a:ext cx="762000" cy="76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3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843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385C9E4-7312-4DF9-A3A7-16A18EA1E59D}" type="slidenum">
              <a:rPr lang="en-US" altLang="en-US" smtClean="0"/>
              <a:pPr/>
              <a:t>14</a:t>
            </a:fld>
            <a:endParaRPr lang="en-US" altLang="en-US" smtClean="0"/>
          </a:p>
        </p:txBody>
      </p:sp>
      <p:sp>
        <p:nvSpPr>
          <p:cNvPr id="7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4</a:t>
            </a: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들어봅시다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8437" name="Google Shape;3658;p45"/>
          <p:cNvSpPr txBox="1">
            <a:spLocks noChangeArrowheads="1"/>
          </p:cNvSpPr>
          <p:nvPr/>
        </p:nvSpPr>
        <p:spPr bwMode="auto">
          <a:xfrm>
            <a:off x="427038" y="1371600"/>
            <a:ext cx="14173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2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1) </a:t>
            </a:r>
            <a:r>
              <a:rPr lang="ko-KR" altLang="en-US" sz="32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rPr>
              <a:t>여러분은 쇼핑할 때 무엇을 중요하게 생각합니까</a:t>
            </a:r>
            <a:r>
              <a:rPr lang="en-US" altLang="ko-KR" sz="32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rPr>
              <a:t>? </a:t>
            </a:r>
            <a:r>
              <a:rPr lang="ko-KR" altLang="en-US" sz="32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rPr>
              <a:t>친구와 함께 이야기해 보십시오</a:t>
            </a:r>
            <a:r>
              <a:rPr lang="en-US" altLang="ko-KR" sz="32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rPr>
              <a:t>.</a:t>
            </a:r>
            <a:r>
              <a:rPr lang="ko-KR" altLang="en-US" sz="32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br>
              <a:rPr lang="ko-KR" altLang="en-US" sz="32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rPr>
            </a:br>
            <a:endParaRPr lang="en-US" sz="32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14800" y="7239000"/>
            <a:ext cx="6781800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b="1">
                <a:latin typeface="Batang" panose="02030600000101010101" pitchFamily="18" charset="-127"/>
                <a:ea typeface="Batang" panose="02030600000101010101" pitchFamily="18" charset="-127"/>
              </a:rPr>
              <a:t>그룹대로 토론해 보십시오</a:t>
            </a:r>
            <a:endParaRPr lang="en-US" sz="28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286000" y="2332038"/>
          <a:ext cx="9753600" cy="4754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/>
                <a:gridCol w="4648200"/>
                <a:gridCol w="3505200"/>
              </a:tblGrid>
              <a:tr h="518125">
                <a:tc rowSpan="2"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T="45717" marB="45717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28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쇼핑할 때 중요하게 생각하는 점</a:t>
                      </a:r>
                      <a:endParaRPr lang="ko-KR" altLang="en-US" sz="2800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T="45717" marB="45717"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1812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나</a:t>
                      </a:r>
                      <a:endParaRPr lang="en-US" sz="2800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친구</a:t>
                      </a:r>
                      <a:endParaRPr lang="en-US" sz="2800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T="45717" marB="45717"/>
                </a:tc>
              </a:tr>
              <a:tr h="883861">
                <a:tc>
                  <a:txBody>
                    <a:bodyPr/>
                    <a:lstStyle/>
                    <a:p>
                      <a:r>
                        <a:rPr lang="ko-KR" altLang="en-US" sz="24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가격 </a:t>
                      </a:r>
                      <a:r>
                        <a:rPr lang="en-US" sz="2400" b="0" i="0" dirty="0" err="1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vs</a:t>
                      </a:r>
                      <a:r>
                        <a:rPr lang="en-US" sz="24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 </a:t>
                      </a:r>
                      <a:r>
                        <a:rPr lang="ko-KR" altLang="en-US" sz="24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품질</a:t>
                      </a:r>
                      <a:endParaRPr lang="ko-KR" altLang="en-US" sz="2400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T="45717" marB="45717"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품질이 좋으면 비싸도 </a:t>
                      </a:r>
                      <a:r>
                        <a:rPr lang="ko-KR" altLang="en-US" sz="2400" b="0" i="0" dirty="0" smtClean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괜찮아요</a:t>
                      </a:r>
                      <a:endParaRPr lang="en-US" altLang="ko-KR" sz="2400" b="0" i="0" dirty="0" smtClean="0">
                        <a:solidFill>
                          <a:srgbClr val="242021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400" dirty="0" smtClean="0"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 </a:t>
                      </a:r>
                      <a:endParaRPr lang="ko-KR" altLang="en-US" sz="2400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T="45717" marB="45717"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600" dirty="0" smtClean="0"/>
                        <a:t> 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endParaRPr lang="en-US" sz="2600" dirty="0"/>
                    </a:p>
                  </a:txBody>
                  <a:tcPr marT="45717" marB="45717"/>
                </a:tc>
              </a:tr>
              <a:tr h="822905">
                <a:tc>
                  <a:txBody>
                    <a:bodyPr/>
                    <a:lstStyle/>
                    <a:p>
                      <a:r>
                        <a:rPr lang="ko-KR" altLang="en-US" sz="24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유행</a:t>
                      </a:r>
                      <a:endParaRPr lang="ko-KR" altLang="en-US" sz="2400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T="45717" marB="45717"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유행을 타는 것이 </a:t>
                      </a:r>
                      <a:r>
                        <a:rPr lang="ko-KR" altLang="en-US" sz="2400" b="0" i="0" dirty="0" smtClean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좋아요</a:t>
                      </a:r>
                      <a:endParaRPr lang="en-US" altLang="ko-KR" sz="2400" b="0" i="0" dirty="0" smtClean="0">
                        <a:solidFill>
                          <a:srgbClr val="242021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400" dirty="0" smtClean="0"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 </a:t>
                      </a:r>
                      <a:endParaRPr lang="ko-KR" altLang="en-US" sz="2400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T="45717" marB="45717"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600" dirty="0" smtClean="0"/>
                        <a:t> </a:t>
                      </a:r>
                    </a:p>
                  </a:txBody>
                  <a:tcPr marT="45717" marB="45717"/>
                </a:tc>
              </a:tr>
              <a:tr h="822905">
                <a:tc>
                  <a:txBody>
                    <a:bodyPr/>
                    <a:lstStyle/>
                    <a:p>
                      <a:r>
                        <a:rPr lang="ko-KR" altLang="en-US" sz="24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색상과 디자인</a:t>
                      </a:r>
                      <a:endParaRPr lang="ko-KR" altLang="en-US" sz="2400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T="45717" marB="45717"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밝은 색상이 </a:t>
                      </a:r>
                      <a:r>
                        <a:rPr lang="ko-KR" altLang="en-US" sz="2400" b="0" i="0" dirty="0" smtClean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좋아요</a:t>
                      </a:r>
                      <a:endParaRPr lang="en-US" altLang="ko-KR" sz="2400" b="0" i="0" dirty="0" smtClean="0">
                        <a:solidFill>
                          <a:srgbClr val="242021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400" dirty="0" smtClean="0"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 </a:t>
                      </a:r>
                      <a:endParaRPr lang="ko-KR" altLang="en-US" sz="2400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T="45717" marB="45717"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600" dirty="0" smtClean="0"/>
                        <a:t> </a:t>
                      </a:r>
                      <a:endParaRPr lang="en-US" sz="2600" dirty="0"/>
                    </a:p>
                  </a:txBody>
                  <a:tcPr marT="45717" marB="45717"/>
                </a:tc>
              </a:tr>
              <a:tr h="1188641">
                <a:tc>
                  <a:txBody>
                    <a:bodyPr/>
                    <a:lstStyle/>
                    <a:p>
                      <a:r>
                        <a:rPr lang="ko-KR" altLang="en-US" sz="24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필요성</a:t>
                      </a:r>
                      <a:endParaRPr lang="ko-KR" altLang="en-US" sz="2400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T="45717" marB="45717"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필요하지 않지만 마음에 들면</a:t>
                      </a:r>
                      <a:br>
                        <a:rPr lang="ko-KR" altLang="en-US" sz="24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</a:br>
                      <a:r>
                        <a:rPr lang="ko-KR" altLang="en-US" sz="2400" b="0" i="0" dirty="0" smtClean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구입해요</a:t>
                      </a:r>
                      <a:endParaRPr lang="en-US" altLang="ko-KR" sz="2400" b="0" i="0" dirty="0" smtClean="0">
                        <a:solidFill>
                          <a:srgbClr val="242021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400" dirty="0" smtClean="0"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 </a:t>
                      </a:r>
                      <a:endParaRPr lang="ko-KR" altLang="en-US" sz="2400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T="45717" marB="45717"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600" dirty="0" smtClean="0"/>
                        <a:t> </a:t>
                      </a:r>
                      <a:endParaRPr lang="en-US" sz="2600" dirty="0"/>
                    </a:p>
                  </a:txBody>
                  <a:tcPr marT="45717" marB="45717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91E0DB5-3102-46D6-B160-1795144D1E08}" type="slidenum">
              <a:rPr lang="en-US" altLang="en-US" smtClean="0"/>
              <a:pPr/>
              <a:t>15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4.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들어봅시다</a:t>
            </a:r>
            <a:endParaRPr lang="en-US" sz="4000" b="1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9461" name="Google Shape;3674;p47"/>
          <p:cNvSpPr txBox="1">
            <a:spLocks noChangeArrowheads="1"/>
          </p:cNvSpPr>
          <p:nvPr/>
        </p:nvSpPr>
        <p:spPr bwMode="auto">
          <a:xfrm>
            <a:off x="533400" y="1336675"/>
            <a:ext cx="104394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600" b="1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2) </a:t>
            </a:r>
            <a:r>
              <a:rPr lang="ko-KR" altLang="en-US" sz="3600" b="1" dirty="0"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내용을 잘 듣고 질문에 답하십시오</a:t>
            </a:r>
            <a:r>
              <a:rPr lang="en-US" altLang="ko-KR" sz="3600" b="1" dirty="0"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. </a:t>
            </a:r>
            <a:endParaRPr lang="ko-KR" altLang="en-US" sz="3600" b="1" i="1" dirty="0">
              <a:solidFill>
                <a:srgbClr val="4C4C4C"/>
              </a:solidFill>
              <a:latin typeface="Times New Roman" panose="02020603050405020304" pitchFamily="18" charset="0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endParaRPr lang="en-US" sz="3600" b="1" i="1" dirty="0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7391400" y="2968625"/>
            <a:ext cx="1879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Google Shape;3676;p47"/>
          <p:cNvSpPr txBox="1">
            <a:spLocks noChangeArrowheads="1"/>
          </p:cNvSpPr>
          <p:nvPr/>
        </p:nvSpPr>
        <p:spPr bwMode="auto">
          <a:xfrm>
            <a:off x="4772025" y="2446338"/>
            <a:ext cx="180657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 algn="ctr"/>
            <a:r>
              <a:rPr lang="en-US" altLang="ko-KR" sz="2800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7</a:t>
            </a:r>
            <a:r>
              <a:rPr lang="ko-KR" altLang="en-US" sz="2800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일 이내</a:t>
            </a:r>
          </a:p>
        </p:txBody>
      </p:sp>
      <p:sp>
        <p:nvSpPr>
          <p:cNvPr id="19464" name="Rectangle 1"/>
          <p:cNvSpPr>
            <a:spLocks noChangeArrowheads="1"/>
          </p:cNvSpPr>
          <p:nvPr/>
        </p:nvSpPr>
        <p:spPr bwMode="auto">
          <a:xfrm>
            <a:off x="1068546" y="1790582"/>
            <a:ext cx="13396913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(1)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2800" b="1" dirty="0" smtClean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이가게에서 교환</a:t>
            </a:r>
            <a:r>
              <a:rPr lang="ko-KR" altLang="en-US" sz="2800" b="1" dirty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・ </a:t>
            </a:r>
            <a:r>
              <a:rPr lang="ko-KR" altLang="en-US" sz="2800" b="1" dirty="0" smtClean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환불이 가능할 때는 언제입니까</a:t>
            </a:r>
            <a:r>
              <a:rPr lang="en-US" altLang="ko-KR" sz="2800" b="1" dirty="0" smtClean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? </a:t>
            </a:r>
            <a:r>
              <a:rPr lang="ko-KR" altLang="en-US" sz="2800" b="1" dirty="0" smtClean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문장을 완성하십시오</a:t>
            </a:r>
            <a:r>
              <a:rPr lang="en-US" altLang="ko-KR" sz="2800" b="1" dirty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    ①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상품을 구입한 후                  에            을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/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를 가져 올 때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    ②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상품내용이 표시나                와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/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과 다를 때</a:t>
            </a:r>
            <a:r>
              <a:rPr lang="en-US" altLang="ko-KR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제품에                       때 교환</a:t>
            </a:r>
            <a:r>
              <a:rPr lang="ko-KR" altLang="en-US" sz="2800" dirty="0">
                <a:latin typeface="바탕" panose="02030600000101010101" pitchFamily="18" charset="-127"/>
                <a:ea typeface="바탕" panose="02030600000101010101" pitchFamily="18" charset="-127"/>
              </a:rPr>
              <a:t>・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환불이 가능합니다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en-US" sz="28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800600" y="3006725"/>
            <a:ext cx="1879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978400" y="3692525"/>
            <a:ext cx="1879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68" name="Rectangle 4"/>
          <p:cNvSpPr>
            <a:spLocks noChangeArrowheads="1"/>
          </p:cNvSpPr>
          <p:nvPr/>
        </p:nvSpPr>
        <p:spPr bwMode="auto">
          <a:xfrm>
            <a:off x="1082675" y="4637088"/>
            <a:ext cx="13168313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(2) </a:t>
            </a:r>
            <a:r>
              <a:rPr lang="ko-KR" altLang="en-US" sz="2800" b="1" dirty="0" smtClean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들은 내용 중교환</a:t>
            </a:r>
            <a:r>
              <a:rPr lang="ko-KR" altLang="en-US" sz="2800" b="1" dirty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・ </a:t>
            </a:r>
            <a:r>
              <a:rPr lang="ko-KR" altLang="en-US" sz="2800" b="1" dirty="0" smtClean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환불이 </a:t>
            </a:r>
            <a:r>
              <a:rPr lang="ko-KR" altLang="en-US" sz="2800" b="1" u="sng" dirty="0" smtClean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불가능할 </a:t>
            </a:r>
            <a:r>
              <a:rPr lang="ko-KR" altLang="en-US" sz="2800" b="1" dirty="0" smtClean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때는 언제입니까</a:t>
            </a:r>
            <a:r>
              <a:rPr lang="en-US" altLang="ko-KR" sz="2800" b="1" smtClean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? </a:t>
            </a:r>
            <a:r>
              <a:rPr lang="ko-KR" altLang="en-US" sz="2800" b="1" u="sng" smtClean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모두</a:t>
            </a:r>
            <a:r>
              <a:rPr lang="ko-KR" altLang="en-US" sz="2800" b="1" smtClean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고르십시오</a:t>
            </a:r>
            <a:r>
              <a:rPr lang="en-US" altLang="ko-KR" sz="2800" b="1" dirty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   ⓐ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제품에 이상이 없을 때</a:t>
            </a:r>
            <a:endParaRPr lang="ko-KR" altLang="en-US" sz="2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sz="2800" dirty="0">
                <a:latin typeface="바탕" panose="02030600000101010101" pitchFamily="18" charset="-127"/>
                <a:ea typeface="바탕" panose="02030600000101010101" pitchFamily="18" charset="-127"/>
              </a:rPr>
              <a:t>   ⓑ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상품 구입 후 </a:t>
            </a:r>
            <a:r>
              <a:rPr lang="en-US" altLang="ko-KR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7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일이 지났을 때</a:t>
            </a:r>
            <a:endParaRPr lang="ko-KR" altLang="en-US" sz="2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sz="2800" dirty="0">
                <a:latin typeface="바탕" panose="02030600000101010101" pitchFamily="18" charset="-127"/>
                <a:ea typeface="바탕" panose="02030600000101010101" pitchFamily="18" charset="-127"/>
              </a:rPr>
              <a:t>   ⓒ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상품이 광고내용과 다를 때</a:t>
            </a:r>
            <a:endParaRPr lang="ko-KR" altLang="en-US" sz="2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sz="2800" dirty="0">
                <a:latin typeface="바탕" panose="02030600000101010101" pitchFamily="18" charset="-127"/>
                <a:ea typeface="바탕" panose="02030600000101010101" pitchFamily="18" charset="-127"/>
              </a:rPr>
              <a:t>   ⓓ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고객의 실수로 제품에 문제가 생겼을 때</a:t>
            </a:r>
            <a:endParaRPr lang="ko-KR" altLang="en-US" sz="2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sz="2800" dirty="0">
                <a:latin typeface="바탕" panose="02030600000101010101" pitchFamily="18" charset="-127"/>
                <a:ea typeface="바탕" panose="02030600000101010101" pitchFamily="18" charset="-127"/>
              </a:rPr>
              <a:t>   ⓔ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영수증이 없을 때</a:t>
            </a:r>
            <a:endParaRPr lang="en-US" sz="28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1" name="Google Shape;751;p46"/>
          <p:cNvSpPr txBox="1">
            <a:spLocks noChangeArrowheads="1"/>
          </p:cNvSpPr>
          <p:nvPr/>
        </p:nvSpPr>
        <p:spPr bwMode="auto">
          <a:xfrm>
            <a:off x="7239000" y="2444751"/>
            <a:ext cx="1566862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 algn="ctr"/>
            <a:r>
              <a:rPr lang="en-US" sz="2800" dirty="0" err="1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영수증</a:t>
            </a:r>
            <a:endParaRPr lang="en-US" sz="2800" dirty="0">
              <a:solidFill>
                <a:srgbClr val="FF0000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2" name="Google Shape;752;p46"/>
          <p:cNvSpPr txBox="1">
            <a:spLocks noChangeArrowheads="1"/>
          </p:cNvSpPr>
          <p:nvPr/>
        </p:nvSpPr>
        <p:spPr bwMode="auto">
          <a:xfrm>
            <a:off x="4902200" y="3151188"/>
            <a:ext cx="19399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 algn="ctr"/>
            <a:r>
              <a:rPr lang="en-US" sz="2800" dirty="0" err="1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광고</a:t>
            </a:r>
            <a:r>
              <a:rPr lang="en-US" sz="2800" dirty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내용</a:t>
            </a:r>
            <a:endParaRPr lang="en-US" sz="2800" dirty="0">
              <a:solidFill>
                <a:srgbClr val="FF0000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3" name="Google Shape;753;p46"/>
          <p:cNvSpPr txBox="1">
            <a:spLocks noChangeArrowheads="1"/>
          </p:cNvSpPr>
          <p:nvPr/>
        </p:nvSpPr>
        <p:spPr bwMode="auto">
          <a:xfrm>
            <a:off x="10488613" y="3143250"/>
            <a:ext cx="2833687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 algn="ctr"/>
            <a:r>
              <a:rPr lang="en-US" sz="2800" dirty="0" err="1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이상이</a:t>
            </a:r>
            <a:r>
              <a:rPr lang="en-US" sz="2800" dirty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있을</a:t>
            </a:r>
            <a:r>
              <a:rPr lang="en-US" sz="2800" dirty="0" smtClean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endParaRPr lang="en-US" sz="2800" dirty="0">
              <a:solidFill>
                <a:srgbClr val="FF0000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0287000" y="3654425"/>
            <a:ext cx="27955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Google Shape;754;p46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5561013"/>
            <a:ext cx="311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Google Shape;754;p46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6453188"/>
            <a:ext cx="311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Google Shape;754;p46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6911975"/>
            <a:ext cx="311150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16 Track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371388" y="762000"/>
            <a:ext cx="931027" cy="9310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668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659784E-2DD6-4610-843E-9A669383A012}" type="slidenum">
              <a:rPr lang="en-US" altLang="en-US" smtClean="0"/>
              <a:pPr/>
              <a:t>16</a:t>
            </a:fld>
            <a:endParaRPr lang="en-US" altLang="en-US" smtClean="0"/>
          </a:p>
        </p:txBody>
      </p:sp>
      <p:sp>
        <p:nvSpPr>
          <p:cNvPr id="8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4.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들어봅시다</a:t>
            </a:r>
            <a:endParaRPr lang="en-US" sz="4000" b="1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20485" name="Google Shape;3603;p39"/>
          <p:cNvSpPr txBox="1">
            <a:spLocks noChangeArrowheads="1"/>
          </p:cNvSpPr>
          <p:nvPr/>
        </p:nvSpPr>
        <p:spPr bwMode="auto">
          <a:xfrm>
            <a:off x="762000" y="1360488"/>
            <a:ext cx="4632325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2) 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듣기 파일 내용</a:t>
            </a: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9" name="Google Shape;761;p47"/>
          <p:cNvSpPr txBox="1"/>
          <p:nvPr/>
        </p:nvSpPr>
        <p:spPr>
          <a:xfrm>
            <a:off x="1371600" y="2262188"/>
            <a:ext cx="12725400" cy="432117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고객 여러분 안녕하십니까? 저희 L마트에서는 고객님들이 구입하신 상품에 대해 다음과 같이 교환· 환불을 보장하고 있습니다. 고객님들이 상품을 구입하신 후 7일 이내에 영수증을 가져오실 때, 상품 내용이 표시나 광고 내용과 다를 때, 또는 제품에 이상이 있을 때 교환·환불을 해드리고 있습니다. 그러나 구입 후 7일이 지나거나 고객님의 실수로 제품에 이상이 있을 때에는 영수증이 있어도 교환· 환불이 불가능합니다. 또한 영수증이 없을 때에도 교환이나 환불을 하실 수 없습니다. 이 점을 꼭 주의해 주시기 바라며 앞으로도 저희 L마트에 보다 많은 관심과 사랑을 부탁드립니다. </a:t>
            </a:r>
            <a:endParaRPr sz="2800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pic>
        <p:nvPicPr>
          <p:cNvPr id="11" name="16 Track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63400" y="915553"/>
            <a:ext cx="931027" cy="9310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7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161527F-08FA-4F49-8F15-1FDA898E3A96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17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12" name="Diagram 11"/>
          <p:cNvGraphicFramePr/>
          <p:nvPr/>
        </p:nvGraphicFramePr>
        <p:xfrm>
          <a:off x="5905500" y="1985963"/>
          <a:ext cx="3124200" cy="1881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Google Shape;601;p56"/>
          <p:cNvSpPr txBox="1"/>
          <p:nvPr/>
        </p:nvSpPr>
        <p:spPr>
          <a:xfrm>
            <a:off x="4741863" y="223838"/>
            <a:ext cx="5146675" cy="1101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defRPr/>
            </a:pPr>
            <a:r>
              <a:rPr lang="en-US" sz="6000" b="1" smtClean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5. </a:t>
            </a:r>
            <a:r>
              <a:rPr lang="ko-KR" altLang="en-US" sz="6000" b="1" smtClean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문과 답</a:t>
            </a:r>
            <a:r>
              <a:rPr lang="en-US" sz="6000" b="1" smtClean="0">
                <a:solidFill>
                  <a:srgbClr val="000000"/>
                </a:solidFill>
                <a:latin typeface="BatangChe" panose="02030609000101010101" pitchFamily="49" charset="-127"/>
                <a:ea typeface="바탕" panose="02030600000101010101" pitchFamily="18" charset="-127"/>
                <a:cs typeface="BatangChe" panose="02030609000101010101" pitchFamily="49" charset="-127"/>
                <a:sym typeface="Arial" panose="020B0604020202020204" pitchFamily="34" charset="0"/>
              </a:rPr>
              <a:t>   </a:t>
            </a:r>
          </a:p>
        </p:txBody>
      </p:sp>
      <p:pic>
        <p:nvPicPr>
          <p:cNvPr id="21510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0" t="25999" r="10001" b="32001"/>
          <a:stretch>
            <a:fillRect/>
          </a:stretch>
        </p:blipFill>
        <p:spPr bwMode="auto">
          <a:xfrm>
            <a:off x="4648200" y="3886200"/>
            <a:ext cx="5867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6" t="14493" r="29881" b="17390"/>
          <a:stretch>
            <a:fillRect/>
          </a:stretch>
        </p:blipFill>
        <p:spPr bwMode="auto">
          <a:xfrm>
            <a:off x="457200" y="2438400"/>
            <a:ext cx="30480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86F6085-0C5C-4C3D-A5DE-F06CC6DFC11E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18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7" name="Google Shape;601;p56"/>
          <p:cNvSpPr txBox="1"/>
          <p:nvPr/>
        </p:nvSpPr>
        <p:spPr>
          <a:xfrm>
            <a:off x="3435350" y="123825"/>
            <a:ext cx="9566275" cy="1101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defRPr/>
            </a:pPr>
            <a:r>
              <a:rPr lang="en-US" sz="6000" b="1" dirty="0" smtClean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6. </a:t>
            </a:r>
            <a:r>
              <a:rPr lang="ko-KR" altLang="en-US" sz="6000" b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숙제</a:t>
            </a:r>
            <a:endParaRPr lang="en-US" sz="6000" b="1" dirty="0">
              <a:solidFill>
                <a:srgbClr val="000000"/>
              </a:solidFill>
              <a:latin typeface="BatangChe" panose="02030609000101010101" pitchFamily="49" charset="-127"/>
              <a:ea typeface="바탕" panose="02030600000101010101" pitchFamily="18" charset="-127"/>
              <a:cs typeface="BatangChe" panose="02030609000101010101" pitchFamily="49" charset="-127"/>
              <a:sym typeface="Arial" panose="020B0604020202020204" pitchFamily="34" charset="0"/>
            </a:endParaRPr>
          </a:p>
        </p:txBody>
      </p:sp>
      <p:sp>
        <p:nvSpPr>
          <p:cNvPr id="22533" name="Rectangle 1"/>
          <p:cNvSpPr>
            <a:spLocks noChangeArrowheads="1"/>
          </p:cNvSpPr>
          <p:nvPr/>
        </p:nvSpPr>
        <p:spPr bwMode="auto">
          <a:xfrm>
            <a:off x="1978025" y="1981200"/>
            <a:ext cx="124809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3200" b="1">
                <a:latin typeface="바탕" panose="02030600000101010101" pitchFamily="18" charset="-127"/>
                <a:ea typeface="바탕" panose="02030600000101010101" pitchFamily="18" charset="-127"/>
              </a:rPr>
              <a:t>여러분은 물건을 구입한 후 교환이나 환불을 해 본 적이 있습니까</a:t>
            </a:r>
            <a:r>
              <a:rPr lang="en-US" altLang="ko-KR" sz="3200" b="1">
                <a:latin typeface="바탕" panose="02030600000101010101" pitchFamily="18" charset="-127"/>
                <a:ea typeface="바탕" panose="02030600000101010101" pitchFamily="18" charset="-127"/>
              </a:rPr>
              <a:t>?</a:t>
            </a:r>
            <a:r>
              <a:rPr lang="ko-KR" altLang="en-US" sz="3200" b="1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endParaRPr lang="en-US" sz="3000" b="1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aphicFrame>
        <p:nvGraphicFramePr>
          <p:cNvPr id="2" name="Diagram 1"/>
          <p:cNvGraphicFramePr/>
          <p:nvPr/>
        </p:nvGraphicFramePr>
        <p:xfrm>
          <a:off x="4876800" y="3200400"/>
          <a:ext cx="6165850" cy="4161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E5E77CB-B0A2-48B0-B803-933DE7828EB0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19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pic>
        <p:nvPicPr>
          <p:cNvPr id="23556" name="Content Placeholder 1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592263"/>
            <a:ext cx="9144000" cy="6046787"/>
          </a:xfrm>
        </p:spPr>
      </p:pic>
      <p:pic>
        <p:nvPicPr>
          <p:cNvPr id="23557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613" y="2692400"/>
            <a:ext cx="3954462" cy="395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829800" y="1525588"/>
            <a:ext cx="584200" cy="6180137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END THE END THE END THE END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614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40DD2CB-FEEB-4D9F-A483-56F1CAB495E5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2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3657600" y="-15875"/>
            <a:ext cx="9296400" cy="1219200"/>
          </a:xfrm>
          <a:prstGeom prst="rect">
            <a:avLst/>
          </a:prstGeom>
          <a:noFill/>
          <a:ln>
            <a:noFill/>
          </a:ln>
        </p:spPr>
        <p:txBody>
          <a:bodyPr lIns="130622" tIns="65311" rIns="130622" bIns="65311" anchor="ctr">
            <a:normAutofit fontScale="97500"/>
          </a:bodyPr>
          <a:lstStyle>
            <a:lvl1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ko-KR" altLang="en-US" sz="6000" dirty="0" smtClean="0">
                <a:latin typeface="바탕" pitchFamily="18" charset="-127"/>
                <a:ea typeface="바탕" pitchFamily="18" charset="-127"/>
              </a:rPr>
              <a:t>수업 내용</a:t>
            </a:r>
            <a:endParaRPr lang="en-US" altLang="en-US" sz="6000" dirty="0">
              <a:latin typeface="바탕" pitchFamily="18" charset="-127"/>
              <a:ea typeface="바탕" pitchFamily="18" charset="-127"/>
            </a:endParaRPr>
          </a:p>
        </p:txBody>
      </p:sp>
      <p:graphicFrame>
        <p:nvGraphicFramePr>
          <p:cNvPr id="2" name="Diagram 1"/>
          <p:cNvGraphicFramePr/>
          <p:nvPr/>
        </p:nvGraphicFramePr>
        <p:xfrm>
          <a:off x="3947160" y="1610519"/>
          <a:ext cx="8991600" cy="6196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50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87663"/>
            <a:ext cx="3048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717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36B6071A-8A6E-4C51-9CCE-1C9DAF509BD1}" type="slidenum">
              <a:rPr lang="en-US" altLang="en-US" smtClean="0"/>
              <a:pPr/>
              <a:t>3</a:t>
            </a:fld>
            <a:endParaRPr lang="en-US" altLang="en-US" smtClean="0"/>
          </a:p>
        </p:txBody>
      </p:sp>
      <p:sp>
        <p:nvSpPr>
          <p:cNvPr id="6" name="Google Shape;547;p49"/>
          <p:cNvSpPr txBox="1"/>
          <p:nvPr/>
        </p:nvSpPr>
        <p:spPr>
          <a:xfrm>
            <a:off x="4038600" y="252413"/>
            <a:ext cx="7764463" cy="89058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1. 지난 수업 복습</a:t>
            </a:r>
            <a:endParaRPr sz="6000" dirty="0">
              <a:solidFill>
                <a:srgbClr val="595959"/>
              </a:solidFill>
              <a:latin typeface="Batang" panose="02030600000101010101" pitchFamily="18" charset="-127"/>
              <a:ea typeface="Batang" panose="02030600000101010101" pitchFamily="18" charset="-127"/>
              <a:cs typeface="Sriracha"/>
              <a:sym typeface="Sriracha"/>
            </a:endParaRPr>
          </a:p>
        </p:txBody>
      </p:sp>
      <p:sp>
        <p:nvSpPr>
          <p:cNvPr id="9" name="8-Point Star 8"/>
          <p:cNvSpPr/>
          <p:nvPr/>
        </p:nvSpPr>
        <p:spPr>
          <a:xfrm>
            <a:off x="6019800" y="1706563"/>
            <a:ext cx="7239000" cy="5913437"/>
          </a:xfrm>
          <a:prstGeom prst="star8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3200" b="1" u="sng" dirty="0">
                <a:solidFill>
                  <a:prstClr val="black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발표</a:t>
            </a:r>
            <a:r>
              <a:rPr lang="en-US" altLang="ko-KR" sz="3200" b="1" u="sng" dirty="0">
                <a:solidFill>
                  <a:prstClr val="black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:</a:t>
            </a:r>
            <a:endParaRPr lang="en-US" altLang="ko-KR" sz="3200" b="1" dirty="0">
              <a:solidFill>
                <a:prstClr val="black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>
              <a:defRPr/>
            </a:pPr>
            <a:r>
              <a:rPr lang="ko-KR" altLang="en-US" sz="3200" b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Arial" panose="020B0604020202020204" pitchFamily="34" charset="0"/>
              </a:rPr>
              <a:t>여러분	도시에서 쇼핑하기에 좋은 곳은 어디입니까</a:t>
            </a:r>
            <a:r>
              <a:rPr lang="en-US" altLang="ko-KR" sz="3200" b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Arial" panose="020B0604020202020204" pitchFamily="34" charset="0"/>
              </a:rPr>
              <a:t>? </a:t>
            </a:r>
            <a:r>
              <a:rPr lang="ko-KR" altLang="en-US" sz="3200" b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Arial" panose="020B0604020202020204" pitchFamily="34" charset="0"/>
              </a:rPr>
              <a:t>쇼핑하기 좋은 방법으로뭐가 있습니까</a:t>
            </a:r>
            <a:r>
              <a:rPr lang="en-US" altLang="ko-KR" sz="3200" b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Arial" panose="020B0604020202020204" pitchFamily="34" charset="0"/>
              </a:rPr>
              <a:t>?</a:t>
            </a:r>
          </a:p>
          <a:p>
            <a:pPr algn="ctr">
              <a:defRPr/>
            </a:pPr>
            <a:endParaRPr lang="en-US" altLang="ko-KR" sz="32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>
              <a:defRPr/>
            </a:pPr>
            <a:r>
              <a:rPr lang="en-US" altLang="ko-KR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지난 수업의 숙제</a:t>
            </a:r>
            <a:r>
              <a:rPr lang="en-US" altLang="ko-KR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) </a:t>
            </a:r>
          </a:p>
        </p:txBody>
      </p:sp>
      <p:pic>
        <p:nvPicPr>
          <p:cNvPr id="717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62200"/>
            <a:ext cx="4313238" cy="431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819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F856560-F1E4-46E3-B5D7-C03C0B41BCBA}" type="slidenum">
              <a:rPr lang="en-US" altLang="en-US" smtClean="0"/>
              <a:pPr/>
              <a:t>4</a:t>
            </a:fld>
            <a:endParaRPr lang="en-US" altLang="en-US" smtClean="0"/>
          </a:p>
        </p:txBody>
      </p:sp>
      <p:sp>
        <p:nvSpPr>
          <p:cNvPr id="7" name="Google Shape;547;p49"/>
          <p:cNvSpPr txBox="1"/>
          <p:nvPr/>
        </p:nvSpPr>
        <p:spPr>
          <a:xfrm>
            <a:off x="4038600" y="252413"/>
            <a:ext cx="7764463" cy="89058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1. 지난 수업 복습</a:t>
            </a:r>
            <a:endParaRPr sz="6000" dirty="0">
              <a:solidFill>
                <a:srgbClr val="595959"/>
              </a:solidFill>
              <a:latin typeface="Batang" panose="02030600000101010101" pitchFamily="18" charset="-127"/>
              <a:ea typeface="Batang" panose="02030600000101010101" pitchFamily="18" charset="-127"/>
              <a:cs typeface="Sriracha"/>
              <a:sym typeface="Sriracha"/>
            </a:endParaRPr>
          </a:p>
        </p:txBody>
      </p:sp>
      <p:sp>
        <p:nvSpPr>
          <p:cNvPr id="8197" name="Google Shape;3603;p39"/>
          <p:cNvSpPr txBox="1">
            <a:spLocks noChangeArrowheads="1"/>
          </p:cNvSpPr>
          <p:nvPr/>
        </p:nvSpPr>
        <p:spPr bwMode="auto">
          <a:xfrm>
            <a:off x="762000" y="1295400"/>
            <a:ext cx="121920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</a:rPr>
              <a:t>다음 대화에 알맞은 것을 고르십시오</a:t>
            </a:r>
            <a:r>
              <a:rPr lang="en-US" altLang="ko-KR" sz="3600" b="1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b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</a:rPr>
            </a:b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47788" y="2209800"/>
            <a:ext cx="12268200" cy="1892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(1)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A: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이 티셔츠는 어떤 것 같아요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    B:                                                   .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          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   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ⓐ 색상이 너무 진해요                          ⓑ 영수증을 주세요 </a:t>
            </a:r>
            <a:endParaRPr lang="en-US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514600" y="3317875"/>
            <a:ext cx="5181600" cy="34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317625" y="5230813"/>
            <a:ext cx="12298363" cy="2032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(2) A: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잘 어울리는데 이걸로 하세요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     B: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마음에 들기는 하지만                            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다른 걸 골라 볼게요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b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     ⓐ 잘 어울려요                                ⓑ 너무 비싸요 </a:t>
            </a:r>
            <a:endParaRPr lang="en-US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867400" y="6477000"/>
            <a:ext cx="304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Google Shape;3676;p47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3505200"/>
            <a:ext cx="4445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oogle Shape;3676;p47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6743700"/>
            <a:ext cx="4445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921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3064B64F-A1C1-412F-974A-6CE076DE9423}" type="slidenum">
              <a:rPr lang="en-US" altLang="en-US" smtClean="0"/>
              <a:pPr/>
              <a:t>5</a:t>
            </a:fld>
            <a:endParaRPr lang="en-US" altLang="en-US" smtClean="0"/>
          </a:p>
        </p:txBody>
      </p:sp>
      <p:sp>
        <p:nvSpPr>
          <p:cNvPr id="6" name="Google Shape;547;p49"/>
          <p:cNvSpPr txBox="1"/>
          <p:nvPr/>
        </p:nvSpPr>
        <p:spPr>
          <a:xfrm>
            <a:off x="4038600" y="252413"/>
            <a:ext cx="7764463" cy="89058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1. 지난 수업 복습</a:t>
            </a:r>
            <a:endParaRPr sz="6000" dirty="0">
              <a:solidFill>
                <a:srgbClr val="595959"/>
              </a:solidFill>
              <a:latin typeface="Batang" panose="02030600000101010101" pitchFamily="18" charset="-127"/>
              <a:ea typeface="Batang" panose="02030600000101010101" pitchFamily="18" charset="-127"/>
              <a:cs typeface="Sriracha"/>
              <a:sym typeface="Srirach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2286000"/>
            <a:ext cx="12907963" cy="20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(3)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A:                                             ?</a:t>
            </a:r>
            <a:b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     B: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 현금으로 할 거예요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     ⓐ 계산은 어떻게 하시겠습니까            ⓑ 얼마 동안 세일을 합니까 </a:t>
            </a:r>
            <a:endParaRPr lang="en-US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4400" y="4851400"/>
            <a:ext cx="12907963" cy="26781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(4) A:                                             ?</a:t>
            </a:r>
            <a:b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     B: 3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층 신사복 매장으로 가세요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b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     ⓐ 넥타이를 사려면 어디로 가야 하지요</a:t>
            </a:r>
            <a:b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     ⓑ 원피스를 사려면 어디로 가야 하지요 </a:t>
            </a:r>
            <a:endParaRPr lang="en-US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057400" y="2819400"/>
            <a:ext cx="5257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57400" y="5410200"/>
            <a:ext cx="5257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Google Shape;3676;p47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138" y="3700463"/>
            <a:ext cx="4445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6" name="Google Shape;3603;p39"/>
          <p:cNvSpPr txBox="1">
            <a:spLocks noChangeArrowheads="1"/>
          </p:cNvSpPr>
          <p:nvPr/>
        </p:nvSpPr>
        <p:spPr bwMode="auto">
          <a:xfrm>
            <a:off x="762000" y="1295400"/>
            <a:ext cx="121920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</a:rPr>
              <a:t>다음 대화에 알맞은 것을 고르십시오</a:t>
            </a:r>
            <a:r>
              <a:rPr lang="en-US" altLang="ko-KR" sz="3600" b="1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b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</a:rPr>
            </a:b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5" name="Google Shape;3676;p47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138" y="6276975"/>
            <a:ext cx="4445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32E158A-524C-459A-A82C-CC05B15809E1}" type="slidenum">
              <a:rPr lang="en-US" altLang="en-US" smtClean="0"/>
              <a:pPr/>
              <a:t>6</a:t>
            </a:fld>
            <a:endParaRPr lang="en-US" altLang="en-US" smtClean="0"/>
          </a:p>
        </p:txBody>
      </p:sp>
      <p:sp>
        <p:nvSpPr>
          <p:cNvPr id="10" name="Google Shape;561;p51"/>
          <p:cNvSpPr txBox="1"/>
          <p:nvPr/>
        </p:nvSpPr>
        <p:spPr>
          <a:xfrm>
            <a:off x="4876800" y="501650"/>
            <a:ext cx="6753225" cy="963613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lnSpc>
                <a:spcPct val="115000"/>
              </a:lnSpc>
              <a:defRPr/>
            </a:pPr>
            <a:r>
              <a:rPr lang="en" sz="4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2. </a:t>
            </a:r>
            <a:r>
              <a:rPr lang="en" sz="5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수업 목</a:t>
            </a:r>
            <a:r>
              <a:rPr lang="ko-KR" altLang="en-US" sz="5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표</a:t>
            </a:r>
            <a:endParaRPr sz="32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grpSp>
        <p:nvGrpSpPr>
          <p:cNvPr id="10245" name="Group 7"/>
          <p:cNvGrpSpPr>
            <a:grpSpLocks/>
          </p:cNvGrpSpPr>
          <p:nvPr/>
        </p:nvGrpSpPr>
        <p:grpSpPr bwMode="auto">
          <a:xfrm>
            <a:off x="806450" y="3505200"/>
            <a:ext cx="6584950" cy="3951288"/>
            <a:chOff x="395536" y="2500500"/>
            <a:chExt cx="6584161" cy="3951256"/>
          </a:xfrm>
        </p:grpSpPr>
        <p:grpSp>
          <p:nvGrpSpPr>
            <p:cNvPr id="10249" name="组合 3"/>
            <p:cNvGrpSpPr>
              <a:grpSpLocks/>
            </p:cNvGrpSpPr>
            <p:nvPr/>
          </p:nvGrpSpPr>
          <p:grpSpPr bwMode="auto">
            <a:xfrm>
              <a:off x="3309861" y="4391598"/>
              <a:ext cx="1789330" cy="1789330"/>
              <a:chOff x="2630999" y="1403995"/>
              <a:chExt cx="3060001" cy="3060004"/>
            </a:xfrm>
          </p:grpSpPr>
          <p:sp>
            <p:nvSpPr>
              <p:cNvPr id="33" name="空心弧 4"/>
              <p:cNvSpPr/>
              <p:nvPr/>
            </p:nvSpPr>
            <p:spPr>
              <a:xfrm rot="13511883">
                <a:off x="2630787" y="1403482"/>
                <a:ext cx="3059607" cy="3059264"/>
              </a:xfrm>
              <a:prstGeom prst="blockArc">
                <a:avLst>
                  <a:gd name="adj1" fmla="val 2760184"/>
                  <a:gd name="adj2" fmla="val 20876877"/>
                  <a:gd name="adj3" fmla="val 4711"/>
                </a:avLst>
              </a:prstGeom>
              <a:solidFill>
                <a:srgbClr val="FEA75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  <p:sp>
            <p:nvSpPr>
              <p:cNvPr id="34" name="空心弧 5"/>
              <p:cNvSpPr/>
              <p:nvPr/>
            </p:nvSpPr>
            <p:spPr>
              <a:xfrm rot="1007543" flipH="1">
                <a:off x="2630958" y="1403311"/>
                <a:ext cx="3059264" cy="3059607"/>
              </a:xfrm>
              <a:prstGeom prst="blockArc">
                <a:avLst>
                  <a:gd name="adj1" fmla="val 17117160"/>
                  <a:gd name="adj2" fmla="val 20628156"/>
                  <a:gd name="adj3" fmla="val 4800"/>
                </a:avLst>
              </a:prstGeom>
              <a:solidFill>
                <a:srgbClr val="EEECE1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  <p:cxnSp>
          <p:nvCxnSpPr>
            <p:cNvPr id="10250" name="直接连接符 18"/>
            <p:cNvCxnSpPr>
              <a:cxnSpLocks noChangeShapeType="1"/>
            </p:cNvCxnSpPr>
            <p:nvPr/>
          </p:nvCxnSpPr>
          <p:spPr bwMode="auto">
            <a:xfrm flipV="1">
              <a:off x="4767668" y="3987030"/>
              <a:ext cx="738129" cy="648583"/>
            </a:xfrm>
            <a:prstGeom prst="line">
              <a:avLst/>
            </a:prstGeom>
            <a:noFill/>
            <a:ln w="28575" algn="ctr">
              <a:solidFill>
                <a:srgbClr val="FEA75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51" name="直接连接符 26"/>
            <p:cNvCxnSpPr>
              <a:cxnSpLocks noChangeShapeType="1"/>
            </p:cNvCxnSpPr>
            <p:nvPr/>
          </p:nvCxnSpPr>
          <p:spPr bwMode="auto">
            <a:xfrm>
              <a:off x="6119995" y="4226390"/>
              <a:ext cx="114436" cy="858794"/>
            </a:xfrm>
            <a:prstGeom prst="line">
              <a:avLst/>
            </a:prstGeom>
            <a:noFill/>
            <a:ln w="28575" algn="ctr">
              <a:solidFill>
                <a:srgbClr val="FEA75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252" name="组合 32"/>
            <p:cNvGrpSpPr>
              <a:grpSpLocks/>
            </p:cNvGrpSpPr>
            <p:nvPr/>
          </p:nvGrpSpPr>
          <p:grpSpPr bwMode="auto">
            <a:xfrm>
              <a:off x="395536" y="4215129"/>
              <a:ext cx="1438577" cy="1438580"/>
              <a:chOff x="2631000" y="1403995"/>
              <a:chExt cx="3060000" cy="3060005"/>
            </a:xfrm>
          </p:grpSpPr>
          <p:sp>
            <p:nvSpPr>
              <p:cNvPr id="31" name="空心弧 33"/>
              <p:cNvSpPr/>
              <p:nvPr/>
            </p:nvSpPr>
            <p:spPr>
              <a:xfrm rot="13511883">
                <a:off x="2630831" y="1403860"/>
                <a:ext cx="3059331" cy="3058992"/>
              </a:xfrm>
              <a:prstGeom prst="blockArc">
                <a:avLst>
                  <a:gd name="adj1" fmla="val 5682469"/>
                  <a:gd name="adj2" fmla="val 20876877"/>
                  <a:gd name="adj3" fmla="val 4711"/>
                </a:avLst>
              </a:prstGeom>
              <a:solidFill>
                <a:srgbClr val="FEA75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  <p:sp>
            <p:nvSpPr>
              <p:cNvPr id="32" name="空心弧 34"/>
              <p:cNvSpPr/>
              <p:nvPr/>
            </p:nvSpPr>
            <p:spPr>
              <a:xfrm rot="1007543" flipH="1">
                <a:off x="2631000" y="1403691"/>
                <a:ext cx="3058992" cy="3059331"/>
              </a:xfrm>
              <a:prstGeom prst="blockArc">
                <a:avLst>
                  <a:gd name="adj1" fmla="val 14210735"/>
                  <a:gd name="adj2" fmla="val 20628156"/>
                  <a:gd name="adj3" fmla="val 4800"/>
                </a:avLst>
              </a:prstGeom>
              <a:solidFill>
                <a:srgbClr val="EEECE1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  <p:cxnSp>
          <p:nvCxnSpPr>
            <p:cNvPr id="10253" name="直接连接符 36"/>
            <p:cNvCxnSpPr>
              <a:cxnSpLocks noChangeShapeType="1"/>
            </p:cNvCxnSpPr>
            <p:nvPr/>
          </p:nvCxnSpPr>
          <p:spPr bwMode="auto">
            <a:xfrm flipH="1" flipV="1">
              <a:off x="1822749" y="5006504"/>
              <a:ext cx="1484642" cy="289752"/>
            </a:xfrm>
            <a:prstGeom prst="line">
              <a:avLst/>
            </a:prstGeom>
            <a:noFill/>
            <a:ln w="28575" algn="ctr">
              <a:solidFill>
                <a:srgbClr val="FEA75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54" name="直接连接符 40"/>
            <p:cNvCxnSpPr>
              <a:cxnSpLocks noChangeShapeType="1"/>
            </p:cNvCxnSpPr>
            <p:nvPr/>
          </p:nvCxnSpPr>
          <p:spPr bwMode="auto">
            <a:xfrm flipV="1">
              <a:off x="1764490" y="4240814"/>
              <a:ext cx="289362" cy="377092"/>
            </a:xfrm>
            <a:prstGeom prst="line">
              <a:avLst/>
            </a:prstGeom>
            <a:noFill/>
            <a:ln w="28575" algn="ctr">
              <a:solidFill>
                <a:srgbClr val="FEA75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文本框 22"/>
            <p:cNvSpPr txBox="1"/>
            <p:nvPr/>
          </p:nvSpPr>
          <p:spPr>
            <a:xfrm>
              <a:off x="1933640" y="3391081"/>
              <a:ext cx="1004767" cy="585782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defTabSz="9144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200" dirty="0">
                  <a:latin typeface="Batang" panose="02030600000101010101" pitchFamily="18" charset="-127"/>
                  <a:ea typeface="Batang" panose="02030600000101010101" pitchFamily="18" charset="-127"/>
                </a:rPr>
                <a:t>듣기</a:t>
              </a:r>
              <a:endParaRPr lang="zh-CN" altLang="en-US" sz="3200" dirty="0">
                <a:latin typeface="Batang" panose="02030600000101010101" pitchFamily="18" charset="-127"/>
                <a:ea typeface="Batang" panose="02030600000101010101" pitchFamily="18" charset="-127"/>
              </a:endParaRPr>
            </a:p>
          </p:txBody>
        </p:sp>
        <p:grpSp>
          <p:nvGrpSpPr>
            <p:cNvPr id="10256" name="组合 32"/>
            <p:cNvGrpSpPr>
              <a:grpSpLocks/>
            </p:cNvGrpSpPr>
            <p:nvPr/>
          </p:nvGrpSpPr>
          <p:grpSpPr bwMode="auto">
            <a:xfrm>
              <a:off x="1675440" y="2924944"/>
              <a:ext cx="1454817" cy="1438578"/>
              <a:chOff x="2596456" y="1403995"/>
              <a:chExt cx="3094544" cy="3060000"/>
            </a:xfrm>
          </p:grpSpPr>
          <p:sp>
            <p:nvSpPr>
              <p:cNvPr id="29" name="空心弧 33"/>
              <p:cNvSpPr/>
              <p:nvPr/>
            </p:nvSpPr>
            <p:spPr>
              <a:xfrm rot="13511883">
                <a:off x="2644118" y="1367466"/>
                <a:ext cx="2964781" cy="3062369"/>
              </a:xfrm>
              <a:prstGeom prst="blockArc">
                <a:avLst>
                  <a:gd name="adj1" fmla="val 5682469"/>
                  <a:gd name="adj2" fmla="val 20876877"/>
                  <a:gd name="adj3" fmla="val 4711"/>
                </a:avLst>
              </a:prstGeom>
              <a:solidFill>
                <a:srgbClr val="FEA75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  <p:sp>
            <p:nvSpPr>
              <p:cNvPr id="30" name="空心弧 34"/>
              <p:cNvSpPr/>
              <p:nvPr/>
            </p:nvSpPr>
            <p:spPr>
              <a:xfrm rot="1007543" flipH="1">
                <a:off x="2629088" y="1402753"/>
                <a:ext cx="3062369" cy="3062706"/>
              </a:xfrm>
              <a:prstGeom prst="blockArc">
                <a:avLst>
                  <a:gd name="adj1" fmla="val 14210735"/>
                  <a:gd name="adj2" fmla="val 20628156"/>
                  <a:gd name="adj3" fmla="val 4800"/>
                </a:avLst>
              </a:prstGeom>
              <a:solidFill>
                <a:srgbClr val="EEECE1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  <p:sp>
          <p:nvSpPr>
            <p:cNvPr id="19" name="文本框 22"/>
            <p:cNvSpPr txBox="1"/>
            <p:nvPr/>
          </p:nvSpPr>
          <p:spPr>
            <a:xfrm>
              <a:off x="433631" y="4716632"/>
              <a:ext cx="1415880" cy="5841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200" b="1" kern="0" dirty="0">
                  <a:solidFill>
                    <a:srgbClr val="998877"/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말하기</a:t>
              </a:r>
              <a:endParaRPr lang="zh-CN" altLang="en-US" sz="3200" b="1" kern="0" dirty="0">
                <a:solidFill>
                  <a:srgbClr val="998877"/>
                </a:solidFill>
                <a:latin typeface="Batang" panose="02030600000101010101" pitchFamily="18" charset="-127"/>
                <a:ea typeface="Batang" panose="02030600000101010101" pitchFamily="18" charset="-127"/>
              </a:endParaRPr>
            </a:p>
          </p:txBody>
        </p:sp>
        <p:grpSp>
          <p:nvGrpSpPr>
            <p:cNvPr id="10258" name="组合 32"/>
            <p:cNvGrpSpPr>
              <a:grpSpLocks/>
            </p:cNvGrpSpPr>
            <p:nvPr/>
          </p:nvGrpSpPr>
          <p:grpSpPr bwMode="auto">
            <a:xfrm>
              <a:off x="5220160" y="2500500"/>
              <a:ext cx="1759537" cy="1759538"/>
              <a:chOff x="2324850" y="650968"/>
              <a:chExt cx="3742714" cy="3742716"/>
            </a:xfrm>
          </p:grpSpPr>
          <p:sp>
            <p:nvSpPr>
              <p:cNvPr id="27" name="空心弧 33"/>
              <p:cNvSpPr/>
              <p:nvPr/>
            </p:nvSpPr>
            <p:spPr>
              <a:xfrm rot="13511883">
                <a:off x="2371926" y="612345"/>
                <a:ext cx="3646887" cy="3744392"/>
              </a:xfrm>
              <a:prstGeom prst="blockArc">
                <a:avLst>
                  <a:gd name="adj1" fmla="val 5682469"/>
                  <a:gd name="adj2" fmla="val 20876877"/>
                  <a:gd name="adj3" fmla="val 4711"/>
                </a:avLst>
              </a:prstGeom>
              <a:solidFill>
                <a:srgbClr val="FEA75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  <p:sp>
            <p:nvSpPr>
              <p:cNvPr id="28" name="空心弧 34"/>
              <p:cNvSpPr/>
              <p:nvPr/>
            </p:nvSpPr>
            <p:spPr>
              <a:xfrm rot="1007543" flipH="1">
                <a:off x="2326547" y="650968"/>
                <a:ext cx="3649856" cy="3741435"/>
              </a:xfrm>
              <a:prstGeom prst="blockArc">
                <a:avLst>
                  <a:gd name="adj1" fmla="val 14210735"/>
                  <a:gd name="adj2" fmla="val 20628156"/>
                  <a:gd name="adj3" fmla="val 4800"/>
                </a:avLst>
              </a:prstGeom>
              <a:solidFill>
                <a:srgbClr val="EEECE1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  <p:grpSp>
          <p:nvGrpSpPr>
            <p:cNvPr id="10259" name="组合 32"/>
            <p:cNvGrpSpPr>
              <a:grpSpLocks/>
            </p:cNvGrpSpPr>
            <p:nvPr/>
          </p:nvGrpSpPr>
          <p:grpSpPr bwMode="auto">
            <a:xfrm>
              <a:off x="5292080" y="5013176"/>
              <a:ext cx="1438577" cy="1438580"/>
              <a:chOff x="2631000" y="1403995"/>
              <a:chExt cx="3060000" cy="3060005"/>
            </a:xfrm>
          </p:grpSpPr>
          <p:sp>
            <p:nvSpPr>
              <p:cNvPr id="25" name="空心弧 33"/>
              <p:cNvSpPr/>
              <p:nvPr/>
            </p:nvSpPr>
            <p:spPr>
              <a:xfrm rot="13511883">
                <a:off x="2631484" y="1404839"/>
                <a:ext cx="3059331" cy="3058992"/>
              </a:xfrm>
              <a:prstGeom prst="blockArc">
                <a:avLst>
                  <a:gd name="adj1" fmla="val 5682469"/>
                  <a:gd name="adj2" fmla="val 20876877"/>
                  <a:gd name="adj3" fmla="val 4711"/>
                </a:avLst>
              </a:prstGeom>
              <a:solidFill>
                <a:srgbClr val="FEA75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  <p:sp>
            <p:nvSpPr>
              <p:cNvPr id="26" name="空心弧 34"/>
              <p:cNvSpPr/>
              <p:nvPr/>
            </p:nvSpPr>
            <p:spPr>
              <a:xfrm rot="1007543" flipH="1">
                <a:off x="2631653" y="1404669"/>
                <a:ext cx="3058992" cy="3059331"/>
              </a:xfrm>
              <a:prstGeom prst="blockArc">
                <a:avLst>
                  <a:gd name="adj1" fmla="val 14210735"/>
                  <a:gd name="adj2" fmla="val 20628156"/>
                  <a:gd name="adj3" fmla="val 4800"/>
                </a:avLst>
              </a:prstGeom>
              <a:solidFill>
                <a:srgbClr val="EEECE1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5543182" y="5478626"/>
              <a:ext cx="1004767" cy="5841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200" b="1" kern="0" dirty="0">
                  <a:solidFill>
                    <a:srgbClr val="998877"/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쓰기</a:t>
              </a:r>
              <a:endParaRPr lang="zh-CN" altLang="en-US" sz="3200" b="1" kern="0" dirty="0">
                <a:solidFill>
                  <a:srgbClr val="998877"/>
                </a:solidFill>
                <a:latin typeface="Batang" panose="02030600000101010101" pitchFamily="18" charset="-127"/>
                <a:ea typeface="Batang" panose="02030600000101010101" pitchFamily="18" charset="-127"/>
              </a:endParaRPr>
            </a:p>
          </p:txBody>
        </p:sp>
        <p:sp>
          <p:nvSpPr>
            <p:cNvPr id="24" name="文本框 22"/>
            <p:cNvSpPr txBox="1"/>
            <p:nvPr/>
          </p:nvSpPr>
          <p:spPr>
            <a:xfrm>
              <a:off x="3528886" y="4792831"/>
              <a:ext cx="1290483" cy="7699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400" b="1" kern="0" dirty="0">
                  <a:solidFill>
                    <a:srgbClr val="FEA757"/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쇼핑</a:t>
              </a:r>
              <a:endParaRPr lang="zh-CN" altLang="en-US" sz="4400" b="1" kern="0" dirty="0">
                <a:solidFill>
                  <a:srgbClr val="FEA757"/>
                </a:solidFill>
                <a:latin typeface="Batang" panose="02030600000101010101" pitchFamily="18" charset="-127"/>
                <a:ea typeface="Batang" panose="02030600000101010101" pitchFamily="18" charset="-127"/>
              </a:endParaRPr>
            </a:p>
          </p:txBody>
        </p:sp>
      </p:grpSp>
      <p:sp>
        <p:nvSpPr>
          <p:cNvPr id="10246" name="Content Placeholder 2"/>
          <p:cNvSpPr txBox="1">
            <a:spLocks/>
          </p:cNvSpPr>
          <p:nvPr/>
        </p:nvSpPr>
        <p:spPr bwMode="auto">
          <a:xfrm>
            <a:off x="4478338" y="1916113"/>
            <a:ext cx="8229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9144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371600">
              <a:spcBef>
                <a:spcPct val="20000"/>
              </a:spcBef>
              <a:buFont typeface="Arial" panose="020B0604020202020204" pitchFamily="34" charset="0"/>
              <a:buChar char="–"/>
              <a:defRPr sz="2800" 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828800">
              <a:spcBef>
                <a:spcPct val="20000"/>
              </a:spcBef>
              <a:buFont typeface="Arial" panose="020B0604020202020204" pitchFamily="34" charset="0"/>
              <a:buChar char="»"/>
              <a:defRPr sz="2800" 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b="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기본 어휘 외움 </a:t>
            </a:r>
            <a:r>
              <a:rPr lang="en-US" altLang="ko-KR" b="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:          </a:t>
            </a:r>
            <a:r>
              <a:rPr lang="en-US" altLang="ko-KR">
                <a:solidFill>
                  <a:srgbClr val="C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36 </a:t>
            </a:r>
            <a:r>
              <a:rPr lang="ko-KR" altLang="en-US">
                <a:solidFill>
                  <a:srgbClr val="C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단어</a:t>
            </a:r>
            <a:r>
              <a:rPr lang="ko-KR" altLang="en-US" b="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b="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</a:p>
          <a:p>
            <a:pPr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b="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문법 적용</a:t>
            </a:r>
            <a:r>
              <a:rPr lang="en-US" altLang="ko-KR" b="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:                    </a:t>
            </a:r>
            <a:r>
              <a:rPr lang="en-US" altLang="ko-KR">
                <a:solidFill>
                  <a:srgbClr val="C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3 </a:t>
            </a:r>
            <a:r>
              <a:rPr lang="ko-KR" altLang="en-US">
                <a:solidFill>
                  <a:srgbClr val="C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문제 </a:t>
            </a:r>
            <a:endParaRPr lang="en-US" altLang="ko-KR" b="0">
              <a:solidFill>
                <a:srgbClr val="595959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b="0">
              <a:solidFill>
                <a:srgbClr val="595959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6" name="文本框 22"/>
          <p:cNvSpPr txBox="1"/>
          <p:nvPr/>
        </p:nvSpPr>
        <p:spPr>
          <a:xfrm>
            <a:off x="6086475" y="4048125"/>
            <a:ext cx="1004888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200" b="1" kern="0" dirty="0">
                <a:solidFill>
                  <a:srgbClr val="998877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읽기</a:t>
            </a:r>
            <a:endParaRPr lang="zh-CN" altLang="en-US" sz="3200" b="1" kern="0" dirty="0">
              <a:solidFill>
                <a:srgbClr val="998877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graphicFrame>
        <p:nvGraphicFramePr>
          <p:cNvPr id="2" name="Diagram 1"/>
          <p:cNvGraphicFramePr/>
          <p:nvPr/>
        </p:nvGraphicFramePr>
        <p:xfrm>
          <a:off x="8354236" y="4257888"/>
          <a:ext cx="5876743" cy="2799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http://fpt.edu.vn </a:t>
            </a:r>
          </a:p>
        </p:txBody>
      </p:sp>
      <p:sp>
        <p:nvSpPr>
          <p:cNvPr id="11267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1ADDF84-7636-4060-8A2C-D5F578C58608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7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14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" name="Google Shape;681;p38"/>
          <p:cNvSpPr txBox="1"/>
          <p:nvPr/>
        </p:nvSpPr>
        <p:spPr>
          <a:xfrm>
            <a:off x="1219200" y="1609725"/>
            <a:ext cx="11374438" cy="58420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32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1) 대화를 잘 듣고 내용이 같으면 O, 다르면 X 하십시오.  </a:t>
            </a:r>
            <a:endParaRPr sz="3200" b="1" i="1" kern="0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11" name="Google Shape;682;p38"/>
          <p:cNvSpPr txBox="1"/>
          <p:nvPr/>
        </p:nvSpPr>
        <p:spPr>
          <a:xfrm>
            <a:off x="1857375" y="2670175"/>
            <a:ext cx="10736263" cy="19018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 defTabSz="9144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32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(1) 바지 길이를 수선하려면 돈을 내야 합니다. (     ) </a:t>
            </a:r>
            <a:endParaRPr sz="3200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defTabSz="9144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32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(2) 사이즈가 더 큰 옷은 다 나갔습니다.          (     ) </a:t>
            </a:r>
            <a:endParaRPr sz="3200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defTabSz="9144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32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(3) 5층에는 아동복 매장만 있습니다.             (     )</a:t>
            </a:r>
            <a:endParaRPr sz="3200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12" name="Google Shape;683;p38"/>
          <p:cNvSpPr txBox="1"/>
          <p:nvPr/>
        </p:nvSpPr>
        <p:spPr>
          <a:xfrm>
            <a:off x="10668000" y="3113088"/>
            <a:ext cx="515938" cy="4032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sz="3200" b="1">
                <a:solidFill>
                  <a:srgbClr val="2A20E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O</a:t>
            </a:r>
          </a:p>
        </p:txBody>
      </p:sp>
      <p:sp>
        <p:nvSpPr>
          <p:cNvPr id="13" name="Google Shape;684;p38"/>
          <p:cNvSpPr txBox="1"/>
          <p:nvPr/>
        </p:nvSpPr>
        <p:spPr>
          <a:xfrm>
            <a:off x="10683875" y="5116513"/>
            <a:ext cx="515938" cy="4032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sz="3200" b="1">
                <a:solidFill>
                  <a:srgbClr val="2A20E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X</a:t>
            </a:r>
          </a:p>
        </p:txBody>
      </p:sp>
      <p:sp>
        <p:nvSpPr>
          <p:cNvPr id="17" name="Google Shape;685;p38"/>
          <p:cNvSpPr txBox="1"/>
          <p:nvPr/>
        </p:nvSpPr>
        <p:spPr>
          <a:xfrm>
            <a:off x="10668000" y="4114800"/>
            <a:ext cx="515938" cy="4032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sz="3200" b="1">
                <a:solidFill>
                  <a:srgbClr val="2A20E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O</a:t>
            </a:r>
          </a:p>
        </p:txBody>
      </p:sp>
      <p:pic>
        <p:nvPicPr>
          <p:cNvPr id="2" name="13 Track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33800" y="5959475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727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1FFF887-07B6-4344-997A-6FAFC6EB41C6}" type="slidenum">
              <a:rPr lang="en-US" altLang="en-US" smtClean="0"/>
              <a:pPr/>
              <a:t>8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762000" y="1658938"/>
            <a:ext cx="39497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1) 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듣기 파일 내용</a:t>
            </a:r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endParaRPr lang="en-US" sz="3200">
              <a:ea typeface="바탕" panose="0203060000010101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12294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98825"/>
            <a:ext cx="21653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Google Shape;690;p39"/>
          <p:cNvSpPr txBox="1">
            <a:spLocks noChangeArrowheads="1"/>
          </p:cNvSpPr>
          <p:nvPr/>
        </p:nvSpPr>
        <p:spPr bwMode="auto">
          <a:xfrm>
            <a:off x="3429000" y="2346325"/>
            <a:ext cx="11049000" cy="385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lnSpc>
                <a:spcPct val="115000"/>
              </a:lnSpc>
            </a:pPr>
            <a:r>
              <a:rPr lang="en-US" sz="28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(1) 남 </a:t>
            </a: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: 바지가 좀 길어서 수선해야 할 것 같은데 수선은 무료로 할      수 있지요? </a:t>
            </a:r>
          </a:p>
          <a:p>
            <a:pPr>
              <a:lnSpc>
                <a:spcPct val="115000"/>
              </a:lnSpc>
            </a:pP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    </a:t>
            </a:r>
            <a:r>
              <a:rPr lang="en-US" sz="28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여</a:t>
            </a: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: 죄송하지만 지금은 세일기간이어서 수선비를 내셔야 해요. </a:t>
            </a:r>
          </a:p>
          <a:p>
            <a:pPr>
              <a:lnSpc>
                <a:spcPct val="115000"/>
              </a:lnSpc>
            </a:pPr>
            <a:r>
              <a:rPr lang="en-US" sz="28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(2) 여 </a:t>
            </a: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: 허리가 좀 작은 것 같아요. 한 치수 더 큰 것으로 보여주세. </a:t>
            </a:r>
          </a:p>
          <a:p>
            <a:pPr>
              <a:lnSpc>
                <a:spcPct val="115000"/>
              </a:lnSpc>
            </a:pP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    </a:t>
            </a:r>
            <a:r>
              <a:rPr lang="en-US" sz="28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남</a:t>
            </a: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: 죄송하지만, 더 큰 사이즈는 다 나갔는데요. 그 바지 대신에 이 옷은 어때요? 요즘 유행하는 디자인이에요.</a:t>
            </a:r>
          </a:p>
          <a:p>
            <a:pPr>
              <a:lnSpc>
                <a:spcPct val="115000"/>
              </a:lnSpc>
            </a:pPr>
            <a:r>
              <a:rPr lang="en-US" sz="28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(3) 남 </a:t>
            </a: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: 실례지만 아이들 옷을 사려고 하는데 몇 층으로 가야합니까? </a:t>
            </a:r>
          </a:p>
          <a:p>
            <a:pPr>
              <a:lnSpc>
                <a:spcPct val="115000"/>
              </a:lnSpc>
            </a:pP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    </a:t>
            </a:r>
            <a:r>
              <a:rPr lang="en-US" sz="28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여</a:t>
            </a: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: 5층 스포츠용품 매장으로 가셔서 왼쪽으로 가시면 아동복   매장이 있습니다.</a:t>
            </a:r>
          </a:p>
        </p:txBody>
      </p:sp>
      <p:pic>
        <p:nvPicPr>
          <p:cNvPr id="9" name="13 Track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11700" y="6951663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7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331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BA0D365-75B3-47D7-8C37-D636607E06A3}" type="slidenum">
              <a:rPr lang="en-US" altLang="en-US" smtClean="0"/>
              <a:pPr/>
              <a:t>9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3317" name="Rectangle 1"/>
          <p:cNvSpPr>
            <a:spLocks noChangeArrowheads="1"/>
          </p:cNvSpPr>
          <p:nvPr/>
        </p:nvSpPr>
        <p:spPr bwMode="auto">
          <a:xfrm>
            <a:off x="728403" y="1387186"/>
            <a:ext cx="86549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2)</a:t>
            </a:r>
            <a:r>
              <a:rPr lang="ko-KR" altLang="en-US" sz="32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대화를 잘 듣고 맞는 것에 ✓해 보십시오</a:t>
            </a:r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.  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ko-KR" altLang="en-US" sz="32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endParaRPr lang="ko-KR" altLang="en-US" sz="3200" b="1" i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3318" name="Rectangle 2"/>
          <p:cNvSpPr>
            <a:spLocks noChangeArrowheads="1"/>
          </p:cNvSpPr>
          <p:nvPr/>
        </p:nvSpPr>
        <p:spPr bwMode="auto">
          <a:xfrm>
            <a:off x="914400" y="2093913"/>
            <a:ext cx="13716000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(1) ①(</a:t>
            </a:r>
            <a:r>
              <a:rPr lang="ko-KR" altLang="en-US" sz="2800" dirty="0">
                <a:latin typeface="바탕" panose="02030600000101010101" pitchFamily="18" charset="-127"/>
                <a:ea typeface="바탕" panose="02030600000101010101" pitchFamily="18" charset="-127"/>
              </a:rPr>
              <a:t>소매    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  <a:r>
              <a:rPr lang="ko-KR" altLang="en-US" sz="2800" dirty="0">
                <a:latin typeface="바탕" panose="02030600000101010101" pitchFamily="18" charset="-127"/>
                <a:ea typeface="바탕" panose="02030600000101010101" pitchFamily="18" charset="-127"/>
              </a:rPr>
              <a:t>바지   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길이가 짧기때문에수선할겁니다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     ②</a:t>
            </a:r>
            <a:r>
              <a:rPr lang="ko-KR" altLang="en-US" sz="2800" dirty="0">
                <a:latin typeface="바탕" panose="02030600000101010101" pitchFamily="18" charset="-127"/>
                <a:ea typeface="바탕" panose="02030600000101010101" pitchFamily="18" charset="-127"/>
              </a:rPr>
              <a:t>이번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주말 전에   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  <a:r>
              <a:rPr lang="ko-KR" altLang="en-US" sz="2800" dirty="0">
                <a:latin typeface="바탕" panose="02030600000101010101" pitchFamily="18" charset="-127"/>
                <a:ea typeface="바탕" panose="02030600000101010101" pitchFamily="18" charset="-127"/>
              </a:rPr>
              <a:t>주말후에   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옷을 찾을 수 있습니다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(2) ①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치마 색상이 생각보다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800" dirty="0">
                <a:latin typeface="바탕" panose="02030600000101010101" pitchFamily="18" charset="-127"/>
                <a:ea typeface="바탕" panose="02030600000101010101" pitchFamily="18" charset="-127"/>
              </a:rPr>
              <a:t>밝습니다   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  <a:r>
              <a:rPr lang="ko-KR" altLang="en-US" sz="2800" dirty="0">
                <a:latin typeface="바탕" panose="02030600000101010101" pitchFamily="18" charset="-127"/>
                <a:ea typeface="바탕" panose="02030600000101010101" pitchFamily="18" charset="-127"/>
              </a:rPr>
              <a:t>어둡습니다    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     ②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이 사람은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800" dirty="0">
                <a:latin typeface="바탕" panose="02030600000101010101" pitchFamily="18" charset="-127"/>
                <a:ea typeface="바탕" panose="02030600000101010101" pitchFamily="18" charset="-127"/>
              </a:rPr>
              <a:t>교환    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  <a:r>
              <a:rPr lang="ko-KR" altLang="en-US" sz="2800" dirty="0">
                <a:latin typeface="바탕" panose="02030600000101010101" pitchFamily="18" charset="-127"/>
                <a:ea typeface="바탕" panose="02030600000101010101" pitchFamily="18" charset="-127"/>
              </a:rPr>
              <a:t>환불  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r>
              <a:rPr lang="ko-KR" altLang="en-US" sz="2800" dirty="0">
                <a:latin typeface="바탕" panose="02030600000101010101" pitchFamily="18" charset="-127"/>
                <a:ea typeface="바탕" panose="02030600000101010101" pitchFamily="18" charset="-127"/>
              </a:rPr>
              <a:t>할겁니다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     ③(</a:t>
            </a:r>
            <a:r>
              <a:rPr lang="ko-KR" altLang="en-US" sz="2800" dirty="0">
                <a:latin typeface="바탕" panose="02030600000101010101" pitchFamily="18" charset="-127"/>
                <a:ea typeface="바탕" panose="02030600000101010101" pitchFamily="18" charset="-127"/>
              </a:rPr>
              <a:t>영수증   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  <a:r>
              <a:rPr lang="ko-KR" altLang="en-US" sz="2800" dirty="0">
                <a:latin typeface="바탕" panose="02030600000101010101" pitchFamily="18" charset="-127"/>
                <a:ea typeface="바탕" panose="02030600000101010101" pitchFamily="18" charset="-127"/>
              </a:rPr>
              <a:t>상표   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r>
              <a:rPr lang="ko-KR" altLang="en-US" sz="2800" dirty="0">
                <a:latin typeface="바탕" panose="02030600000101010101" pitchFamily="18" charset="-127"/>
                <a:ea typeface="바탕" panose="02030600000101010101" pitchFamily="18" charset="-127"/>
              </a:rPr>
              <a:t>이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/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가 없으면 교환이나 환불을 할 수 없습니다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(3) ①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남자는 주말에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800" dirty="0">
                <a:latin typeface="바탕" panose="02030600000101010101" pitchFamily="18" charset="-127"/>
                <a:ea typeface="바탕" panose="02030600000101010101" pitchFamily="18" charset="-127"/>
              </a:rPr>
              <a:t>쇼핑  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  <a:r>
              <a:rPr lang="ko-KR" altLang="en-US" sz="2800" dirty="0">
                <a:latin typeface="바탕" panose="02030600000101010101" pitchFamily="18" charset="-127"/>
                <a:ea typeface="바탕" panose="02030600000101010101" pitchFamily="18" charset="-127"/>
              </a:rPr>
              <a:t>등산   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하러 갈 생각입니다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     ②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인터넷으로 주문하면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(3</a:t>
            </a:r>
            <a:r>
              <a:rPr lang="ko-KR" altLang="en-US" sz="2800" dirty="0">
                <a:latin typeface="바탕" panose="02030600000101010101" pitchFamily="18" charset="-127"/>
                <a:ea typeface="바탕" panose="02030600000101010101" pitchFamily="18" charset="-127"/>
              </a:rPr>
              <a:t>일    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,5</a:t>
            </a:r>
            <a:r>
              <a:rPr lang="ko-KR" altLang="en-US" sz="2800" dirty="0">
                <a:latin typeface="바탕" panose="02030600000101010101" pitchFamily="18" charset="-127"/>
                <a:ea typeface="바탕" panose="02030600000101010101" pitchFamily="18" charset="-127"/>
              </a:rPr>
              <a:t>일   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이내에 배송됩니다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     ③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남자는 </a:t>
            </a:r>
            <a:r>
              <a:rPr lang="en-US" altLang="ko-KR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사이즈가 안 맞을 것 같아서   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  <a:r>
              <a:rPr lang="ko-KR" altLang="en-US" sz="2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비쌀 것 같아서   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r>
              <a:rPr lang="ko-KR" altLang="en-US" sz="2800" dirty="0">
                <a:latin typeface="바탕" panose="02030600000101010101" pitchFamily="18" charset="-127"/>
                <a:ea typeface="바탕" panose="02030600000101010101" pitchFamily="18" charset="-127"/>
              </a:rPr>
              <a:t>걱정입니다</a:t>
            </a:r>
            <a:r>
              <a:rPr lang="en-US" altLang="ko-KR" sz="28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en-US" sz="28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3319" name="TextBox 4"/>
          <p:cNvSpPr txBox="1">
            <a:spLocks noChangeArrowheads="1"/>
          </p:cNvSpPr>
          <p:nvPr/>
        </p:nvSpPr>
        <p:spPr bwMode="auto">
          <a:xfrm>
            <a:off x="3890010" y="1981200"/>
            <a:ext cx="7239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 dirty="0"/>
              <a:t>□</a:t>
            </a:r>
          </a:p>
        </p:txBody>
      </p:sp>
      <p:sp>
        <p:nvSpPr>
          <p:cNvPr id="13320" name="TextBox 15"/>
          <p:cNvSpPr txBox="1">
            <a:spLocks noChangeArrowheads="1"/>
          </p:cNvSpPr>
          <p:nvPr/>
        </p:nvSpPr>
        <p:spPr bwMode="auto">
          <a:xfrm>
            <a:off x="2670810" y="1981200"/>
            <a:ext cx="7239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 dirty="0"/>
              <a:t>□</a:t>
            </a:r>
          </a:p>
        </p:txBody>
      </p:sp>
      <p:sp>
        <p:nvSpPr>
          <p:cNvPr id="13321" name="TextBox 16"/>
          <p:cNvSpPr txBox="1">
            <a:spLocks noChangeArrowheads="1"/>
          </p:cNvSpPr>
          <p:nvPr/>
        </p:nvSpPr>
        <p:spPr bwMode="auto">
          <a:xfrm>
            <a:off x="4045585" y="2585244"/>
            <a:ext cx="7239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 dirty="0"/>
              <a:t>□</a:t>
            </a:r>
          </a:p>
        </p:txBody>
      </p:sp>
      <p:sp>
        <p:nvSpPr>
          <p:cNvPr id="13322" name="TextBox 17"/>
          <p:cNvSpPr txBox="1">
            <a:spLocks noChangeArrowheads="1"/>
          </p:cNvSpPr>
          <p:nvPr/>
        </p:nvSpPr>
        <p:spPr bwMode="auto">
          <a:xfrm>
            <a:off x="6819900" y="3284537"/>
            <a:ext cx="7239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 dirty="0"/>
              <a:t>□</a:t>
            </a:r>
          </a:p>
        </p:txBody>
      </p:sp>
      <p:sp>
        <p:nvSpPr>
          <p:cNvPr id="13323" name="TextBox 18"/>
          <p:cNvSpPr txBox="1">
            <a:spLocks noChangeArrowheads="1"/>
          </p:cNvSpPr>
          <p:nvPr/>
        </p:nvSpPr>
        <p:spPr bwMode="auto">
          <a:xfrm>
            <a:off x="6057900" y="2598738"/>
            <a:ext cx="7239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 dirty="0"/>
              <a:t>□</a:t>
            </a:r>
          </a:p>
        </p:txBody>
      </p:sp>
      <p:sp>
        <p:nvSpPr>
          <p:cNvPr id="13324" name="TextBox 19"/>
          <p:cNvSpPr txBox="1">
            <a:spLocks noChangeArrowheads="1"/>
          </p:cNvSpPr>
          <p:nvPr/>
        </p:nvSpPr>
        <p:spPr bwMode="auto">
          <a:xfrm>
            <a:off x="9182100" y="3261360"/>
            <a:ext cx="7239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 dirty="0"/>
              <a:t>□</a:t>
            </a:r>
          </a:p>
        </p:txBody>
      </p:sp>
      <p:sp>
        <p:nvSpPr>
          <p:cNvPr id="13325" name="TextBox 20"/>
          <p:cNvSpPr txBox="1">
            <a:spLocks noChangeArrowheads="1"/>
          </p:cNvSpPr>
          <p:nvPr/>
        </p:nvSpPr>
        <p:spPr bwMode="auto">
          <a:xfrm>
            <a:off x="4229100" y="3936364"/>
            <a:ext cx="7239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 dirty="0"/>
              <a:t>□</a:t>
            </a:r>
          </a:p>
        </p:txBody>
      </p:sp>
      <p:sp>
        <p:nvSpPr>
          <p:cNvPr id="13326" name="TextBox 21"/>
          <p:cNvSpPr txBox="1">
            <a:spLocks noChangeArrowheads="1"/>
          </p:cNvSpPr>
          <p:nvPr/>
        </p:nvSpPr>
        <p:spPr bwMode="auto">
          <a:xfrm>
            <a:off x="5448300" y="3926522"/>
            <a:ext cx="7239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/>
              <a:t>□</a:t>
            </a:r>
          </a:p>
        </p:txBody>
      </p:sp>
      <p:sp>
        <p:nvSpPr>
          <p:cNvPr id="13327" name="TextBox 22"/>
          <p:cNvSpPr txBox="1">
            <a:spLocks noChangeArrowheads="1"/>
          </p:cNvSpPr>
          <p:nvPr/>
        </p:nvSpPr>
        <p:spPr bwMode="auto">
          <a:xfrm>
            <a:off x="2952115" y="4579937"/>
            <a:ext cx="7239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/>
              <a:t>□</a:t>
            </a:r>
          </a:p>
        </p:txBody>
      </p:sp>
      <p:sp>
        <p:nvSpPr>
          <p:cNvPr id="13328" name="TextBox 23"/>
          <p:cNvSpPr txBox="1">
            <a:spLocks noChangeArrowheads="1"/>
          </p:cNvSpPr>
          <p:nvPr/>
        </p:nvSpPr>
        <p:spPr bwMode="auto">
          <a:xfrm>
            <a:off x="4171315" y="4555728"/>
            <a:ext cx="7239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 dirty="0"/>
              <a:t>□</a:t>
            </a:r>
          </a:p>
        </p:txBody>
      </p:sp>
      <p:sp>
        <p:nvSpPr>
          <p:cNvPr id="13329" name="TextBox 24"/>
          <p:cNvSpPr txBox="1">
            <a:spLocks noChangeArrowheads="1"/>
          </p:cNvSpPr>
          <p:nvPr/>
        </p:nvSpPr>
        <p:spPr bwMode="auto">
          <a:xfrm>
            <a:off x="4838700" y="5189538"/>
            <a:ext cx="7239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 dirty="0"/>
              <a:t>□</a:t>
            </a:r>
          </a:p>
        </p:txBody>
      </p:sp>
      <p:sp>
        <p:nvSpPr>
          <p:cNvPr id="13330" name="TextBox 25"/>
          <p:cNvSpPr txBox="1">
            <a:spLocks noChangeArrowheads="1"/>
          </p:cNvSpPr>
          <p:nvPr/>
        </p:nvSpPr>
        <p:spPr bwMode="auto">
          <a:xfrm>
            <a:off x="5905500" y="5198108"/>
            <a:ext cx="7239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/>
              <a:t>□</a:t>
            </a:r>
          </a:p>
        </p:txBody>
      </p:sp>
      <p:sp>
        <p:nvSpPr>
          <p:cNvPr id="13331" name="TextBox 26"/>
          <p:cNvSpPr txBox="1">
            <a:spLocks noChangeArrowheads="1"/>
          </p:cNvSpPr>
          <p:nvPr/>
        </p:nvSpPr>
        <p:spPr bwMode="auto">
          <a:xfrm>
            <a:off x="5905500" y="5894068"/>
            <a:ext cx="7239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/>
              <a:t>□</a:t>
            </a:r>
          </a:p>
        </p:txBody>
      </p:sp>
      <p:sp>
        <p:nvSpPr>
          <p:cNvPr id="13332" name="TextBox 27"/>
          <p:cNvSpPr txBox="1">
            <a:spLocks noChangeArrowheads="1"/>
          </p:cNvSpPr>
          <p:nvPr/>
        </p:nvSpPr>
        <p:spPr bwMode="auto">
          <a:xfrm>
            <a:off x="6972300" y="5791200"/>
            <a:ext cx="7239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 dirty="0"/>
              <a:t>□</a:t>
            </a:r>
          </a:p>
        </p:txBody>
      </p:sp>
      <p:sp>
        <p:nvSpPr>
          <p:cNvPr id="13333" name="TextBox 28"/>
          <p:cNvSpPr txBox="1">
            <a:spLocks noChangeArrowheads="1"/>
          </p:cNvSpPr>
          <p:nvPr/>
        </p:nvSpPr>
        <p:spPr bwMode="auto">
          <a:xfrm>
            <a:off x="7505700" y="6478589"/>
            <a:ext cx="7239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/>
              <a:t>□</a:t>
            </a:r>
          </a:p>
        </p:txBody>
      </p:sp>
      <p:sp>
        <p:nvSpPr>
          <p:cNvPr id="13334" name="TextBox 29"/>
          <p:cNvSpPr txBox="1">
            <a:spLocks noChangeArrowheads="1"/>
          </p:cNvSpPr>
          <p:nvPr/>
        </p:nvSpPr>
        <p:spPr bwMode="auto">
          <a:xfrm>
            <a:off x="10344150" y="6444138"/>
            <a:ext cx="7239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 dirty="0"/>
              <a:t>□</a:t>
            </a:r>
          </a:p>
        </p:txBody>
      </p:sp>
      <p:pic>
        <p:nvPicPr>
          <p:cNvPr id="31" name="Google Shape;700;p40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150" y="2366963"/>
            <a:ext cx="311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oogle Shape;700;p40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960" y="2968625"/>
            <a:ext cx="311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Google Shape;700;p40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0" y="3618547"/>
            <a:ext cx="311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Google Shape;700;p40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675" y="4304347"/>
            <a:ext cx="311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Google Shape;700;p40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840" y="4887912"/>
            <a:ext cx="311150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Google Shape;700;p40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5545770"/>
            <a:ext cx="311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Google Shape;700;p40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13" y="6211568"/>
            <a:ext cx="311150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Google Shape;700;p40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075" y="6811964"/>
            <a:ext cx="311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14 Track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39400" y="1221105"/>
            <a:ext cx="913130" cy="913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900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5954861</TotalTime>
  <Words>1233</Words>
  <Application>Microsoft Office PowerPoint</Application>
  <PresentationFormat>Custom</PresentationFormat>
  <Paragraphs>209</Paragraphs>
  <Slides>19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바탕</vt:lpstr>
      <vt:lpstr>바탕</vt:lpstr>
      <vt:lpstr>BatangChe</vt:lpstr>
      <vt:lpstr>Arial</vt:lpstr>
      <vt:lpstr>Calibri</vt:lpstr>
      <vt:lpstr>Sriracha</vt:lpstr>
      <vt:lpstr>Tahoma</vt:lpstr>
      <vt:lpstr>Times New Roman</vt:lpstr>
      <vt:lpstr>Office Theme</vt:lpstr>
      <vt:lpstr>제4과: 쇼핑 (듣기)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TOSHIBA</dc:creator>
  <cp:lastModifiedBy>Admin</cp:lastModifiedBy>
  <cp:revision>723</cp:revision>
  <dcterms:created xsi:type="dcterms:W3CDTF">2006-08-16T00:00:00Z</dcterms:created>
  <dcterms:modified xsi:type="dcterms:W3CDTF">2022-04-18T07:36:46Z</dcterms:modified>
</cp:coreProperties>
</file>